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15"/>
  </p:notesMasterIdLst>
  <p:sldIdLst>
    <p:sldId id="256" r:id="rId2"/>
    <p:sldId id="259" r:id="rId3"/>
    <p:sldId id="262" r:id="rId4"/>
    <p:sldId id="266" r:id="rId5"/>
    <p:sldId id="274" r:id="rId6"/>
    <p:sldId id="265" r:id="rId7"/>
    <p:sldId id="269" r:id="rId8"/>
    <p:sldId id="258" r:id="rId9"/>
    <p:sldId id="309" r:id="rId10"/>
    <p:sldId id="282" r:id="rId11"/>
    <p:sldId id="264" r:id="rId12"/>
    <p:sldId id="319" r:id="rId13"/>
    <p:sldId id="317" r:id="rId14"/>
  </p:sldIdLst>
  <p:sldSz cx="9144000" cy="5143500" type="screen16x9"/>
  <p:notesSz cx="6858000" cy="9144000"/>
  <p:embeddedFontLst>
    <p:embeddedFont>
      <p:font typeface="Assistant" pitchFamily="2" charset="-79"/>
      <p:regular r:id="rId16"/>
      <p:bold r:id="rId17"/>
    </p:embeddedFont>
    <p:embeddedFont>
      <p:font typeface="Lexend Deca" panose="020B0604020202020204" charset="0"/>
      <p:regular r:id="rId18"/>
      <p:bold r:id="rId1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Section par défaut" id="{5CCD380B-89EF-4DDD-8F51-6E2ACAF1AC14}">
          <p14:sldIdLst>
            <p14:sldId id="256"/>
            <p14:sldId id="259"/>
          </p14:sldIdLst>
        </p14:section>
        <p14:section name="INTRODUCTION" id="{1F6A0E7B-204C-45C3-BEC7-3B55F09F45C7}">
          <p14:sldIdLst>
            <p14:sldId id="262"/>
            <p14:sldId id="266"/>
            <p14:sldId id="274"/>
            <p14:sldId id="265"/>
            <p14:sldId id="269"/>
            <p14:sldId id="258"/>
          </p14:sldIdLst>
        </p14:section>
        <p14:section name="Environnement de travail" id="{4BDE7525-BD7D-47FA-9801-15E646F1561B}">
          <p14:sldIdLst>
            <p14:sldId id="309"/>
            <p14:sldId id="282"/>
            <p14:sldId id="264"/>
            <p14:sldId id="319"/>
            <p14:sldId id="31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838DAFB-76DD-4310-A0E2-656E498EF7F0}">
  <a:tblStyle styleId="{C838DAFB-76DD-4310-A0E2-656E498EF7F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50" d="100"/>
          <a:sy n="150" d="100"/>
        </p:scale>
        <p:origin x="474" y="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g8c5496bd49_0_5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8" name="Google Shape;668;g8c5496bd49_0_5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8d70e888b5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8d70e888b5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8c5496bd49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8c5496bd49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95325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8c5496bd49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8c5496bd49_0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0028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8c5496bd49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8c5496bd49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8d70e888b5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8d70e888b5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8c5496bd49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8c5496bd49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Langage interprété + consultation de CV en ligne, </a:t>
            </a:r>
            <a:r>
              <a:rPr lang="fr-FR" dirty="0" err="1"/>
              <a:t>personal</a:t>
            </a:r>
            <a:r>
              <a:rPr lang="fr-FR" dirty="0"/>
              <a:t> home page</a:t>
            </a: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8c5496bd49_0_2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8c5496bd49_0_2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8d70e888b5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8d70e888b5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Très simple à apprendre (syntaxe facile), multiplateforme</a:t>
            </a: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8c5496bd49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8c5496bd49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8d70e888b5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8d70e888b5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8d70e888b5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8d70e888b5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45017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172075" y="1343675"/>
            <a:ext cx="4041900" cy="1797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000" b="1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172075" y="3222175"/>
            <a:ext cx="3399900" cy="665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200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">
  <p:cSld name="CUSTOM_6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3852600" cy="47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21"/>
          <p:cNvSpPr txBox="1">
            <a:spLocks noGrp="1"/>
          </p:cNvSpPr>
          <p:nvPr>
            <p:ph type="title" idx="2"/>
          </p:nvPr>
        </p:nvSpPr>
        <p:spPr>
          <a:xfrm>
            <a:off x="5685450" y="3292975"/>
            <a:ext cx="1595400" cy="341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solidFill>
                  <a:srgbClr val="20C8C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21"/>
          <p:cNvSpPr txBox="1">
            <a:spLocks noGrp="1"/>
          </p:cNvSpPr>
          <p:nvPr>
            <p:ph type="title" idx="3"/>
          </p:nvPr>
        </p:nvSpPr>
        <p:spPr>
          <a:xfrm>
            <a:off x="1804975" y="3292975"/>
            <a:ext cx="1595400" cy="341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solidFill>
                  <a:srgbClr val="20C8C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21"/>
          <p:cNvSpPr txBox="1">
            <a:spLocks noGrp="1"/>
          </p:cNvSpPr>
          <p:nvPr>
            <p:ph type="title" idx="4"/>
          </p:nvPr>
        </p:nvSpPr>
        <p:spPr>
          <a:xfrm>
            <a:off x="5685454" y="2019325"/>
            <a:ext cx="1595400" cy="341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solidFill>
                  <a:srgbClr val="20C8C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21"/>
          <p:cNvSpPr txBox="1">
            <a:spLocks noGrp="1"/>
          </p:cNvSpPr>
          <p:nvPr>
            <p:ph type="title" idx="5"/>
          </p:nvPr>
        </p:nvSpPr>
        <p:spPr>
          <a:xfrm>
            <a:off x="5685450" y="3751100"/>
            <a:ext cx="1992000" cy="47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endParaRPr/>
          </a:p>
        </p:txBody>
      </p:sp>
      <p:sp>
        <p:nvSpPr>
          <p:cNvPr id="88" name="Google Shape;88;p21"/>
          <p:cNvSpPr txBox="1">
            <a:spLocks noGrp="1"/>
          </p:cNvSpPr>
          <p:nvPr>
            <p:ph type="title" idx="6"/>
          </p:nvPr>
        </p:nvSpPr>
        <p:spPr>
          <a:xfrm>
            <a:off x="5685450" y="2477450"/>
            <a:ext cx="1992000" cy="54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endParaRPr/>
          </a:p>
        </p:txBody>
      </p:sp>
      <p:sp>
        <p:nvSpPr>
          <p:cNvPr id="89" name="Google Shape;89;p21"/>
          <p:cNvSpPr txBox="1">
            <a:spLocks noGrp="1"/>
          </p:cNvSpPr>
          <p:nvPr>
            <p:ph type="title" idx="7"/>
          </p:nvPr>
        </p:nvSpPr>
        <p:spPr>
          <a:xfrm>
            <a:off x="1804975" y="3751100"/>
            <a:ext cx="1992000" cy="54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endParaRPr/>
          </a:p>
        </p:txBody>
      </p:sp>
      <p:sp>
        <p:nvSpPr>
          <p:cNvPr id="90" name="Google Shape;90;p21"/>
          <p:cNvSpPr txBox="1">
            <a:spLocks noGrp="1"/>
          </p:cNvSpPr>
          <p:nvPr>
            <p:ph type="title" idx="8"/>
          </p:nvPr>
        </p:nvSpPr>
        <p:spPr>
          <a:xfrm>
            <a:off x="1804975" y="2019313"/>
            <a:ext cx="1595400" cy="341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solidFill>
                  <a:srgbClr val="20C8C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21"/>
          <p:cNvSpPr txBox="1">
            <a:spLocks noGrp="1"/>
          </p:cNvSpPr>
          <p:nvPr>
            <p:ph type="title" idx="9"/>
          </p:nvPr>
        </p:nvSpPr>
        <p:spPr>
          <a:xfrm>
            <a:off x="1804975" y="2477438"/>
            <a:ext cx="1992000" cy="54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2"/>
          <p:cNvSpPr txBox="1">
            <a:spLocks noGrp="1"/>
          </p:cNvSpPr>
          <p:nvPr>
            <p:ph type="title"/>
          </p:nvPr>
        </p:nvSpPr>
        <p:spPr>
          <a:xfrm>
            <a:off x="2737500" y="2132988"/>
            <a:ext cx="3669000" cy="1482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94" name="Google Shape;94;p22"/>
          <p:cNvSpPr txBox="1">
            <a:spLocks noGrp="1"/>
          </p:cNvSpPr>
          <p:nvPr>
            <p:ph type="subTitle" idx="1"/>
          </p:nvPr>
        </p:nvSpPr>
        <p:spPr>
          <a:xfrm>
            <a:off x="2687250" y="3786075"/>
            <a:ext cx="3769500" cy="600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95" name="Google Shape;95;p22"/>
          <p:cNvSpPr txBox="1">
            <a:spLocks noGrp="1"/>
          </p:cNvSpPr>
          <p:nvPr>
            <p:ph type="title" idx="2" hasCustomPrompt="1"/>
          </p:nvPr>
        </p:nvSpPr>
        <p:spPr>
          <a:xfrm>
            <a:off x="3676950" y="912963"/>
            <a:ext cx="1790100" cy="893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5000">
                <a:solidFill>
                  <a:srgbClr val="20C8C8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3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</a:lstStyle>
          <a:p>
            <a:endParaRPr/>
          </a:p>
        </p:txBody>
      </p:sp>
      <p:sp>
        <p:nvSpPr>
          <p:cNvPr id="98" name="Google Shape;98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1">
  <p:cSld name="CUSTOM_1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7"/>
          <p:cNvSpPr txBox="1">
            <a:spLocks noGrp="1"/>
          </p:cNvSpPr>
          <p:nvPr>
            <p:ph type="title"/>
          </p:nvPr>
        </p:nvSpPr>
        <p:spPr>
          <a:xfrm>
            <a:off x="720000" y="1554750"/>
            <a:ext cx="1777800" cy="1017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27"/>
          <p:cNvSpPr txBox="1">
            <a:spLocks noGrp="1"/>
          </p:cNvSpPr>
          <p:nvPr>
            <p:ph type="title" idx="2"/>
          </p:nvPr>
        </p:nvSpPr>
        <p:spPr>
          <a:xfrm>
            <a:off x="720000" y="2571750"/>
            <a:ext cx="2323800" cy="1245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7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3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3386700" cy="47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4"/>
          <p:cNvSpPr txBox="1">
            <a:spLocks noGrp="1"/>
          </p:cNvSpPr>
          <p:nvPr>
            <p:ph type="title" idx="2"/>
          </p:nvPr>
        </p:nvSpPr>
        <p:spPr>
          <a:xfrm>
            <a:off x="5711525" y="1757900"/>
            <a:ext cx="2109000" cy="355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title" idx="3"/>
          </p:nvPr>
        </p:nvSpPr>
        <p:spPr>
          <a:xfrm>
            <a:off x="5711525" y="2115250"/>
            <a:ext cx="2109000" cy="47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Assistant"/>
                <a:ea typeface="Assistant"/>
                <a:cs typeface="Assistant"/>
                <a:sym typeface="Assistan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Assistant"/>
                <a:ea typeface="Assistant"/>
                <a:cs typeface="Assistant"/>
                <a:sym typeface="Assistan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Assistant"/>
                <a:ea typeface="Assistant"/>
                <a:cs typeface="Assistant"/>
                <a:sym typeface="Assistan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Assistant"/>
                <a:ea typeface="Assistant"/>
                <a:cs typeface="Assistant"/>
                <a:sym typeface="Assistan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Assistant"/>
                <a:ea typeface="Assistant"/>
                <a:cs typeface="Assistant"/>
                <a:sym typeface="Assistan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Assistant"/>
                <a:ea typeface="Assistant"/>
                <a:cs typeface="Assistant"/>
                <a:sym typeface="Assistan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Assistant"/>
                <a:ea typeface="Assistant"/>
                <a:cs typeface="Assistant"/>
                <a:sym typeface="Assistan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title" idx="4" hasCustomPrompt="1"/>
          </p:nvPr>
        </p:nvSpPr>
        <p:spPr>
          <a:xfrm>
            <a:off x="4893100" y="1962000"/>
            <a:ext cx="690300" cy="396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0">
                <a:solidFill>
                  <a:srgbClr val="20C8C8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9" name="Google Shape;19;p4"/>
          <p:cNvSpPr txBox="1">
            <a:spLocks noGrp="1"/>
          </p:cNvSpPr>
          <p:nvPr>
            <p:ph type="title" idx="5"/>
          </p:nvPr>
        </p:nvSpPr>
        <p:spPr>
          <a:xfrm>
            <a:off x="5711525" y="3227825"/>
            <a:ext cx="2109000" cy="355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title" idx="6"/>
          </p:nvPr>
        </p:nvSpPr>
        <p:spPr>
          <a:xfrm>
            <a:off x="5711525" y="3603575"/>
            <a:ext cx="2109000" cy="47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Assistant"/>
                <a:ea typeface="Assistant"/>
                <a:cs typeface="Assistant"/>
                <a:sym typeface="Assistan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Assistant"/>
                <a:ea typeface="Assistant"/>
                <a:cs typeface="Assistant"/>
                <a:sym typeface="Assistan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Assistant"/>
                <a:ea typeface="Assistant"/>
                <a:cs typeface="Assistant"/>
                <a:sym typeface="Assistan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Assistant"/>
                <a:ea typeface="Assistant"/>
                <a:cs typeface="Assistant"/>
                <a:sym typeface="Assistan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Assistant"/>
                <a:ea typeface="Assistant"/>
                <a:cs typeface="Assistant"/>
                <a:sym typeface="Assistan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Assistant"/>
                <a:ea typeface="Assistant"/>
                <a:cs typeface="Assistant"/>
                <a:sym typeface="Assistan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Assistant"/>
                <a:ea typeface="Assistant"/>
                <a:cs typeface="Assistant"/>
                <a:sym typeface="Assistan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title" idx="7" hasCustomPrompt="1"/>
          </p:nvPr>
        </p:nvSpPr>
        <p:spPr>
          <a:xfrm>
            <a:off x="4893100" y="3448638"/>
            <a:ext cx="690300" cy="396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0">
                <a:solidFill>
                  <a:srgbClr val="20C8C8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22" name="Google Shape;22;p4"/>
          <p:cNvSpPr txBox="1">
            <a:spLocks noGrp="1"/>
          </p:cNvSpPr>
          <p:nvPr>
            <p:ph type="title" idx="8"/>
          </p:nvPr>
        </p:nvSpPr>
        <p:spPr>
          <a:xfrm>
            <a:off x="2144600" y="1757900"/>
            <a:ext cx="2155500" cy="355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title" idx="9"/>
          </p:nvPr>
        </p:nvSpPr>
        <p:spPr>
          <a:xfrm>
            <a:off x="2144600" y="2133650"/>
            <a:ext cx="2155500" cy="47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Assistant"/>
                <a:ea typeface="Assistant"/>
                <a:cs typeface="Assistant"/>
                <a:sym typeface="Assistan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Assistant"/>
                <a:ea typeface="Assistant"/>
                <a:cs typeface="Assistant"/>
                <a:sym typeface="Assistan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Assistant"/>
                <a:ea typeface="Assistant"/>
                <a:cs typeface="Assistant"/>
                <a:sym typeface="Assistan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Assistant"/>
                <a:ea typeface="Assistant"/>
                <a:cs typeface="Assistant"/>
                <a:sym typeface="Assistan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Assistant"/>
                <a:ea typeface="Assistant"/>
                <a:cs typeface="Assistant"/>
                <a:sym typeface="Assistan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Assistant"/>
                <a:ea typeface="Assistant"/>
                <a:cs typeface="Assistant"/>
                <a:sym typeface="Assistan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Assistant"/>
                <a:ea typeface="Assistant"/>
                <a:cs typeface="Assistant"/>
                <a:sym typeface="Assistan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Assistant"/>
                <a:ea typeface="Assistant"/>
                <a:cs typeface="Assistant"/>
                <a:sym typeface="Assistan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title" idx="13" hasCustomPrompt="1"/>
          </p:nvPr>
        </p:nvSpPr>
        <p:spPr>
          <a:xfrm>
            <a:off x="1323475" y="1962000"/>
            <a:ext cx="690300" cy="396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0">
                <a:solidFill>
                  <a:srgbClr val="20C8C8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25" name="Google Shape;25;p4"/>
          <p:cNvSpPr txBox="1">
            <a:spLocks noGrp="1"/>
          </p:cNvSpPr>
          <p:nvPr>
            <p:ph type="title" idx="14"/>
          </p:nvPr>
        </p:nvSpPr>
        <p:spPr>
          <a:xfrm>
            <a:off x="2144600" y="3207575"/>
            <a:ext cx="2109000" cy="39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title" idx="15"/>
          </p:nvPr>
        </p:nvSpPr>
        <p:spPr>
          <a:xfrm>
            <a:off x="2144600" y="3603575"/>
            <a:ext cx="2109000" cy="47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Assistant"/>
                <a:ea typeface="Assistant"/>
                <a:cs typeface="Assistant"/>
                <a:sym typeface="Assistan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Assistant"/>
                <a:ea typeface="Assistant"/>
                <a:cs typeface="Assistant"/>
                <a:sym typeface="Assistan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Assistant"/>
                <a:ea typeface="Assistant"/>
                <a:cs typeface="Assistant"/>
                <a:sym typeface="Assistan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Assistant"/>
                <a:ea typeface="Assistant"/>
                <a:cs typeface="Assistant"/>
                <a:sym typeface="Assistan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Assistant"/>
                <a:ea typeface="Assistant"/>
                <a:cs typeface="Assistant"/>
                <a:sym typeface="Assistan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Assistant"/>
                <a:ea typeface="Assistant"/>
                <a:cs typeface="Assistant"/>
                <a:sym typeface="Assistan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Assistant"/>
                <a:ea typeface="Assistant"/>
                <a:cs typeface="Assistant"/>
                <a:sym typeface="Assistan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title" idx="16" hasCustomPrompt="1"/>
          </p:nvPr>
        </p:nvSpPr>
        <p:spPr>
          <a:xfrm>
            <a:off x="1323475" y="3448638"/>
            <a:ext cx="690300" cy="396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0">
                <a:solidFill>
                  <a:srgbClr val="20C8C8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3">
  <p:cSld name="TITLE_AND_BODY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3386700" cy="47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body" idx="1"/>
          </p:nvPr>
        </p:nvSpPr>
        <p:spPr>
          <a:xfrm>
            <a:off x="720000" y="1969000"/>
            <a:ext cx="6392400" cy="259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C8C8"/>
              </a:buClr>
              <a:buSzPts val="1600"/>
              <a:buChar char="●"/>
              <a:defRPr/>
            </a:lvl1pPr>
            <a:lvl2pPr marL="914400" lvl="1" indent="-330200" rtl="0">
              <a:spcBef>
                <a:spcPts val="50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 rtl="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3951300" cy="47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0"/>
          <p:cNvSpPr txBox="1">
            <a:spLocks noGrp="1"/>
          </p:cNvSpPr>
          <p:nvPr>
            <p:ph type="body" idx="1"/>
          </p:nvPr>
        </p:nvSpPr>
        <p:spPr>
          <a:xfrm>
            <a:off x="946025" y="3533100"/>
            <a:ext cx="3139500" cy="107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8" name="Google Shape;48;p10"/>
          <p:cNvSpPr txBox="1">
            <a:spLocks noGrp="1"/>
          </p:cNvSpPr>
          <p:nvPr>
            <p:ph type="body" idx="2"/>
          </p:nvPr>
        </p:nvSpPr>
        <p:spPr>
          <a:xfrm>
            <a:off x="5058450" y="3533100"/>
            <a:ext cx="3139500" cy="107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9" name="Google Shape;49;p10"/>
          <p:cNvSpPr txBox="1">
            <a:spLocks noGrp="1"/>
          </p:cNvSpPr>
          <p:nvPr>
            <p:ph type="title" idx="3"/>
          </p:nvPr>
        </p:nvSpPr>
        <p:spPr>
          <a:xfrm>
            <a:off x="6028813" y="3040063"/>
            <a:ext cx="1198800" cy="341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 b="0">
                <a:solidFill>
                  <a:srgbClr val="20C8C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10"/>
          <p:cNvSpPr txBox="1">
            <a:spLocks noGrp="1"/>
          </p:cNvSpPr>
          <p:nvPr>
            <p:ph type="title" idx="4"/>
          </p:nvPr>
        </p:nvSpPr>
        <p:spPr>
          <a:xfrm>
            <a:off x="1916388" y="3040063"/>
            <a:ext cx="1198800" cy="341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 b="0">
                <a:solidFill>
                  <a:srgbClr val="20C8C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hree Columns">
  <p:cSld name="CUSTOM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 txBox="1">
            <a:spLocks noGrp="1"/>
          </p:cNvSpPr>
          <p:nvPr>
            <p:ph type="title"/>
          </p:nvPr>
        </p:nvSpPr>
        <p:spPr>
          <a:xfrm>
            <a:off x="4572000" y="540000"/>
            <a:ext cx="3858300" cy="47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1"/>
          <p:cNvSpPr txBox="1">
            <a:spLocks noGrp="1"/>
          </p:cNvSpPr>
          <p:nvPr>
            <p:ph type="title" idx="2"/>
          </p:nvPr>
        </p:nvSpPr>
        <p:spPr>
          <a:xfrm>
            <a:off x="6595950" y="3153263"/>
            <a:ext cx="1198800" cy="341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 b="0">
                <a:solidFill>
                  <a:srgbClr val="20C8C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11"/>
          <p:cNvSpPr txBox="1">
            <a:spLocks noGrp="1"/>
          </p:cNvSpPr>
          <p:nvPr>
            <p:ph type="title" idx="3"/>
          </p:nvPr>
        </p:nvSpPr>
        <p:spPr>
          <a:xfrm>
            <a:off x="1349250" y="3153263"/>
            <a:ext cx="1198800" cy="341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 b="0">
                <a:solidFill>
                  <a:srgbClr val="20C8C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1"/>
          <p:cNvSpPr txBox="1">
            <a:spLocks noGrp="1"/>
          </p:cNvSpPr>
          <p:nvPr>
            <p:ph type="title" idx="4"/>
          </p:nvPr>
        </p:nvSpPr>
        <p:spPr>
          <a:xfrm>
            <a:off x="3972588" y="3153263"/>
            <a:ext cx="1198800" cy="341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 b="0">
                <a:solidFill>
                  <a:srgbClr val="20C8C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1"/>
          <p:cNvSpPr txBox="1">
            <a:spLocks noGrp="1"/>
          </p:cNvSpPr>
          <p:nvPr>
            <p:ph type="title" idx="5"/>
          </p:nvPr>
        </p:nvSpPr>
        <p:spPr>
          <a:xfrm>
            <a:off x="6199350" y="3611400"/>
            <a:ext cx="1992000" cy="992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Assistant"/>
                <a:ea typeface="Assistant"/>
                <a:cs typeface="Assistant"/>
                <a:sym typeface="Assistan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Assistant"/>
                <a:ea typeface="Assistant"/>
                <a:cs typeface="Assistant"/>
                <a:sym typeface="Assistan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Assistant"/>
                <a:ea typeface="Assistant"/>
                <a:cs typeface="Assistant"/>
                <a:sym typeface="Assistan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Assistant"/>
                <a:ea typeface="Assistant"/>
                <a:cs typeface="Assistant"/>
                <a:sym typeface="Assistan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Assistant"/>
                <a:ea typeface="Assistant"/>
                <a:cs typeface="Assistant"/>
                <a:sym typeface="Assistan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Assistant"/>
                <a:ea typeface="Assistant"/>
                <a:cs typeface="Assistant"/>
                <a:sym typeface="Assistan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Assistant"/>
                <a:ea typeface="Assistant"/>
                <a:cs typeface="Assistant"/>
                <a:sym typeface="Assistan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endParaRPr/>
          </a:p>
        </p:txBody>
      </p:sp>
      <p:sp>
        <p:nvSpPr>
          <p:cNvPr id="57" name="Google Shape;57;p11"/>
          <p:cNvSpPr txBox="1">
            <a:spLocks noGrp="1"/>
          </p:cNvSpPr>
          <p:nvPr>
            <p:ph type="title" idx="6"/>
          </p:nvPr>
        </p:nvSpPr>
        <p:spPr>
          <a:xfrm>
            <a:off x="3576000" y="3611400"/>
            <a:ext cx="1992000" cy="992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Assistant"/>
                <a:ea typeface="Assistant"/>
                <a:cs typeface="Assistant"/>
                <a:sym typeface="Assistan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Assistant"/>
                <a:ea typeface="Assistant"/>
                <a:cs typeface="Assistant"/>
                <a:sym typeface="Assistan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Assistant"/>
                <a:ea typeface="Assistant"/>
                <a:cs typeface="Assistant"/>
                <a:sym typeface="Assistan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Assistant"/>
                <a:ea typeface="Assistant"/>
                <a:cs typeface="Assistant"/>
                <a:sym typeface="Assistan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Assistant"/>
                <a:ea typeface="Assistant"/>
                <a:cs typeface="Assistant"/>
                <a:sym typeface="Assistan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Assistant"/>
                <a:ea typeface="Assistant"/>
                <a:cs typeface="Assistant"/>
                <a:sym typeface="Assistan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Assistant"/>
                <a:ea typeface="Assistant"/>
                <a:cs typeface="Assistant"/>
                <a:sym typeface="Assistan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endParaRPr/>
          </a:p>
        </p:txBody>
      </p:sp>
      <p:sp>
        <p:nvSpPr>
          <p:cNvPr id="58" name="Google Shape;58;p11"/>
          <p:cNvSpPr txBox="1">
            <a:spLocks noGrp="1"/>
          </p:cNvSpPr>
          <p:nvPr>
            <p:ph type="title" idx="7"/>
          </p:nvPr>
        </p:nvSpPr>
        <p:spPr>
          <a:xfrm>
            <a:off x="952650" y="3611400"/>
            <a:ext cx="1992000" cy="992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Assistant"/>
                <a:ea typeface="Assistant"/>
                <a:cs typeface="Assistant"/>
                <a:sym typeface="Assistan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Assistant"/>
                <a:ea typeface="Assistant"/>
                <a:cs typeface="Assistant"/>
                <a:sym typeface="Assistan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Assistant"/>
                <a:ea typeface="Assistant"/>
                <a:cs typeface="Assistant"/>
                <a:sym typeface="Assistan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Assistant"/>
                <a:ea typeface="Assistant"/>
                <a:cs typeface="Assistant"/>
                <a:sym typeface="Assistan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Assistant"/>
                <a:ea typeface="Assistant"/>
                <a:cs typeface="Assistant"/>
                <a:sym typeface="Assistan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Assistant"/>
                <a:ea typeface="Assistant"/>
                <a:cs typeface="Assistant"/>
                <a:sym typeface="Assistan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Assistant"/>
                <a:ea typeface="Assistant"/>
                <a:cs typeface="Assistant"/>
                <a:sym typeface="Assistan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CUSTOM_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2"/>
          <p:cNvSpPr txBox="1">
            <a:spLocks noGrp="1"/>
          </p:cNvSpPr>
          <p:nvPr>
            <p:ph type="ctrTitle"/>
          </p:nvPr>
        </p:nvSpPr>
        <p:spPr>
          <a:xfrm>
            <a:off x="4931400" y="681813"/>
            <a:ext cx="3492600" cy="2682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4000" b="1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1" name="Google Shape;61;p12"/>
          <p:cNvSpPr txBox="1">
            <a:spLocks noGrp="1"/>
          </p:cNvSpPr>
          <p:nvPr>
            <p:ph type="subTitle" idx="1"/>
          </p:nvPr>
        </p:nvSpPr>
        <p:spPr>
          <a:xfrm>
            <a:off x="5024100" y="3517275"/>
            <a:ext cx="3399900" cy="944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000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12"/>
          <p:cNvSpPr/>
          <p:nvPr/>
        </p:nvSpPr>
        <p:spPr>
          <a:xfrm>
            <a:off x="720000" y="1215600"/>
            <a:ext cx="3852000" cy="27123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Design">
  <p:cSld name="CUSTOM_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6"/>
          <p:cNvSpPr txBox="1">
            <a:spLocks noGrp="1"/>
          </p:cNvSpPr>
          <p:nvPr>
            <p:ph type="title"/>
          </p:nvPr>
        </p:nvSpPr>
        <p:spPr>
          <a:xfrm>
            <a:off x="3832200" y="540000"/>
            <a:ext cx="4591800" cy="47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8"/>
          <p:cNvSpPr txBox="1">
            <a:spLocks noGrp="1"/>
          </p:cNvSpPr>
          <p:nvPr>
            <p:ph type="title"/>
          </p:nvPr>
        </p:nvSpPr>
        <p:spPr>
          <a:xfrm>
            <a:off x="3168000" y="1663300"/>
            <a:ext cx="2808000" cy="755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50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5" name="Google Shape;75;p18"/>
          <p:cNvSpPr txBox="1">
            <a:spLocks noGrp="1"/>
          </p:cNvSpPr>
          <p:nvPr>
            <p:ph type="body" idx="1"/>
          </p:nvPr>
        </p:nvSpPr>
        <p:spPr>
          <a:xfrm>
            <a:off x="2830800" y="2647986"/>
            <a:ext cx="3482400" cy="832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0"/>
          <p:cNvSpPr txBox="1">
            <a:spLocks noGrp="1"/>
          </p:cNvSpPr>
          <p:nvPr>
            <p:ph type="title"/>
          </p:nvPr>
        </p:nvSpPr>
        <p:spPr>
          <a:xfrm>
            <a:off x="2684850" y="1188000"/>
            <a:ext cx="3774300" cy="1858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5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81" name="Google Shape;81;p20"/>
          <p:cNvSpPr txBox="1">
            <a:spLocks noGrp="1"/>
          </p:cNvSpPr>
          <p:nvPr>
            <p:ph type="title" idx="2"/>
          </p:nvPr>
        </p:nvSpPr>
        <p:spPr>
          <a:xfrm>
            <a:off x="2963550" y="3046500"/>
            <a:ext cx="3216900" cy="90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 b="0">
                <a:latin typeface="Assistant"/>
                <a:ea typeface="Assistant"/>
                <a:cs typeface="Assistant"/>
                <a:sym typeface="Assistan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00626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exend Deca"/>
              <a:buNone/>
              <a:defRPr sz="3000" b="1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exend Deca"/>
              <a:buNone/>
              <a:defRPr sz="3000" b="1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exend Deca"/>
              <a:buNone/>
              <a:defRPr sz="3000" b="1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exend Deca"/>
              <a:buNone/>
              <a:defRPr sz="3000" b="1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exend Deca"/>
              <a:buNone/>
              <a:defRPr sz="3000" b="1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exend Deca"/>
              <a:buNone/>
              <a:defRPr sz="3000" b="1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exend Deca"/>
              <a:buNone/>
              <a:defRPr sz="3000" b="1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exend Deca"/>
              <a:buNone/>
              <a:defRPr sz="3000" b="1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exend Deca"/>
              <a:buNone/>
              <a:defRPr sz="3000" b="1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517600"/>
            <a:ext cx="7704000" cy="30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ssistant"/>
              <a:buChar char="●"/>
              <a:defRPr sz="1600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914400" lvl="1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ssistant"/>
              <a:buChar char="○"/>
              <a:defRPr sz="1600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marL="1371600" lvl="2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ssistant"/>
              <a:buChar char="■"/>
              <a:defRPr sz="1600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marL="1828800" lvl="3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ssistant"/>
              <a:buChar char="●"/>
              <a:defRPr sz="1600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marL="2286000" lvl="4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ssistant"/>
              <a:buChar char="○"/>
              <a:defRPr sz="1600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marL="2743200" lvl="5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ssistant"/>
              <a:buChar char="■"/>
              <a:defRPr sz="1600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defRPr>
            </a:lvl6pPr>
            <a:lvl7pPr marL="3200400" lvl="6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ssistant"/>
              <a:buChar char="●"/>
              <a:defRPr sz="1600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defRPr>
            </a:lvl7pPr>
            <a:lvl8pPr marL="3657600" lvl="7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ssistant"/>
              <a:buChar char="○"/>
              <a:defRPr sz="1600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defRPr>
            </a:lvl8pPr>
            <a:lvl9pPr marL="4114800" lvl="8" indent="-3302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600"/>
              <a:buFont typeface="Assistant"/>
              <a:buChar char="■"/>
              <a:defRPr sz="1600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4" r:id="rId3"/>
    <p:sldLayoutId id="2147483656" r:id="rId4"/>
    <p:sldLayoutId id="2147483657" r:id="rId5"/>
    <p:sldLayoutId id="2147483658" r:id="rId6"/>
    <p:sldLayoutId id="2147483662" r:id="rId7"/>
    <p:sldLayoutId id="2147483664" r:id="rId8"/>
    <p:sldLayoutId id="2147483666" r:id="rId9"/>
    <p:sldLayoutId id="2147483667" r:id="rId10"/>
    <p:sldLayoutId id="2147483668" r:id="rId11"/>
    <p:sldLayoutId id="2147483669" r:id="rId12"/>
    <p:sldLayoutId id="2147483673" r:id="rId13"/>
    <p:sldLayoutId id="2147483677" r:id="rId14"/>
    <p:sldLayoutId id="2147483678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5"/>
          <p:cNvSpPr txBox="1">
            <a:spLocks noGrp="1"/>
          </p:cNvSpPr>
          <p:nvPr>
            <p:ph type="ctrTitle"/>
          </p:nvPr>
        </p:nvSpPr>
        <p:spPr>
          <a:xfrm>
            <a:off x="1019675" y="1046275"/>
            <a:ext cx="4898400" cy="1797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Lexend Deca"/>
                <a:ea typeface="Lexend Deca"/>
                <a:cs typeface="Lexend Deca"/>
                <a:sym typeface="Lexend Deca"/>
              </a:rPr>
              <a:t>COURS </a:t>
            </a:r>
            <a:r>
              <a:rPr lang="en" dirty="0">
                <a:solidFill>
                  <a:schemeClr val="accent6"/>
                </a:solidFill>
                <a:latin typeface="Lexend Deca"/>
                <a:ea typeface="Lexend Deca"/>
                <a:cs typeface="Lexend Deca"/>
                <a:sym typeface="Lexend Deca"/>
              </a:rPr>
              <a:t>PHP</a:t>
            </a:r>
            <a:endParaRPr dirty="0">
              <a:solidFill>
                <a:schemeClr val="accent6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  <a:latin typeface="Lexend Deca"/>
                <a:ea typeface="Lexend Deca"/>
                <a:cs typeface="Lexend Deca"/>
                <a:sym typeface="Lexend Deca"/>
              </a:rPr>
              <a:t>MODULE DEV.</a:t>
            </a:r>
            <a:endParaRPr dirty="0">
              <a:solidFill>
                <a:schemeClr val="bg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146" name="Google Shape;146;p35"/>
          <p:cNvSpPr txBox="1">
            <a:spLocks noGrp="1"/>
          </p:cNvSpPr>
          <p:nvPr>
            <p:ph type="subTitle" idx="1"/>
          </p:nvPr>
        </p:nvSpPr>
        <p:spPr>
          <a:xfrm>
            <a:off x="1019675" y="2924776"/>
            <a:ext cx="3976868" cy="665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LYON YNOV CAMPUS | 2022-23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61"/>
          <p:cNvSpPr txBox="1">
            <a:spLocks noGrp="1"/>
          </p:cNvSpPr>
          <p:nvPr>
            <p:ph type="title"/>
          </p:nvPr>
        </p:nvSpPr>
        <p:spPr>
          <a:xfrm>
            <a:off x="720000" y="1554750"/>
            <a:ext cx="1777800" cy="1017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Serveur </a:t>
            </a:r>
            <a:r>
              <a:rPr lang="en" dirty="0">
                <a:solidFill>
                  <a:srgbClr val="20C8C8"/>
                </a:solidFill>
              </a:rPr>
              <a:t>Web</a:t>
            </a:r>
            <a:endParaRPr dirty="0"/>
          </a:p>
        </p:txBody>
      </p:sp>
      <p:sp>
        <p:nvSpPr>
          <p:cNvPr id="671" name="Google Shape;671;p61"/>
          <p:cNvSpPr txBox="1">
            <a:spLocks noGrp="1"/>
          </p:cNvSpPr>
          <p:nvPr>
            <p:ph type="title" idx="2"/>
          </p:nvPr>
        </p:nvSpPr>
        <p:spPr>
          <a:xfrm>
            <a:off x="720000" y="2571750"/>
            <a:ext cx="2323800" cy="1245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Il est possible d’utiliser un serveur web externe ou celui fournit par PHP.</a:t>
            </a:r>
            <a:endParaRPr dirty="0"/>
          </a:p>
        </p:txBody>
      </p:sp>
      <p:grpSp>
        <p:nvGrpSpPr>
          <p:cNvPr id="672" name="Google Shape;672;p61"/>
          <p:cNvGrpSpPr/>
          <p:nvPr/>
        </p:nvGrpSpPr>
        <p:grpSpPr>
          <a:xfrm>
            <a:off x="4737275" y="1554752"/>
            <a:ext cx="3395409" cy="2586725"/>
            <a:chOff x="3842846" y="930704"/>
            <a:chExt cx="4311631" cy="3284730"/>
          </a:xfrm>
        </p:grpSpPr>
        <p:grpSp>
          <p:nvGrpSpPr>
            <p:cNvPr id="673" name="Google Shape;673;p61"/>
            <p:cNvGrpSpPr/>
            <p:nvPr/>
          </p:nvGrpSpPr>
          <p:grpSpPr>
            <a:xfrm>
              <a:off x="3842846" y="930704"/>
              <a:ext cx="4311631" cy="3284730"/>
              <a:chOff x="3463106" y="728568"/>
              <a:chExt cx="4831500" cy="3680782"/>
            </a:xfrm>
          </p:grpSpPr>
          <p:sp>
            <p:nvSpPr>
              <p:cNvPr id="674" name="Google Shape;674;p61"/>
              <p:cNvSpPr/>
              <p:nvPr/>
            </p:nvSpPr>
            <p:spPr>
              <a:xfrm>
                <a:off x="5009044" y="3786200"/>
                <a:ext cx="1649975" cy="623150"/>
              </a:xfrm>
              <a:custGeom>
                <a:avLst/>
                <a:gdLst/>
                <a:ahLst/>
                <a:cxnLst/>
                <a:rect l="l" t="t" r="r" b="b"/>
                <a:pathLst>
                  <a:path w="65999" h="24926" extrusionOk="0">
                    <a:moveTo>
                      <a:pt x="13372" y="0"/>
                    </a:moveTo>
                    <a:cubicBezTo>
                      <a:pt x="13051" y="1881"/>
                      <a:pt x="12653" y="8225"/>
                      <a:pt x="11445" y="11283"/>
                    </a:cubicBezTo>
                    <a:cubicBezTo>
                      <a:pt x="10237" y="14341"/>
                      <a:pt x="7883" y="16511"/>
                      <a:pt x="6125" y="18346"/>
                    </a:cubicBezTo>
                    <a:cubicBezTo>
                      <a:pt x="4367" y="20181"/>
                      <a:pt x="1875" y="21297"/>
                      <a:pt x="896" y="22291"/>
                    </a:cubicBezTo>
                    <a:cubicBezTo>
                      <a:pt x="-82" y="23285"/>
                      <a:pt x="-174" y="23896"/>
                      <a:pt x="254" y="24309"/>
                    </a:cubicBezTo>
                    <a:cubicBezTo>
                      <a:pt x="682" y="24722"/>
                      <a:pt x="805" y="24692"/>
                      <a:pt x="3465" y="24768"/>
                    </a:cubicBezTo>
                    <a:cubicBezTo>
                      <a:pt x="6125" y="24845"/>
                      <a:pt x="10925" y="24768"/>
                      <a:pt x="16215" y="24768"/>
                    </a:cubicBezTo>
                    <a:cubicBezTo>
                      <a:pt x="21505" y="24768"/>
                      <a:pt x="28630" y="24768"/>
                      <a:pt x="35204" y="24768"/>
                    </a:cubicBezTo>
                    <a:cubicBezTo>
                      <a:pt x="41778" y="24768"/>
                      <a:pt x="50783" y="24768"/>
                      <a:pt x="55660" y="24768"/>
                    </a:cubicBezTo>
                    <a:cubicBezTo>
                      <a:pt x="60537" y="24768"/>
                      <a:pt x="62754" y="25104"/>
                      <a:pt x="64466" y="24768"/>
                    </a:cubicBezTo>
                    <a:cubicBezTo>
                      <a:pt x="66178" y="24432"/>
                      <a:pt x="66056" y="23346"/>
                      <a:pt x="65934" y="22750"/>
                    </a:cubicBezTo>
                    <a:cubicBezTo>
                      <a:pt x="65812" y="22154"/>
                      <a:pt x="65353" y="22765"/>
                      <a:pt x="63732" y="21190"/>
                    </a:cubicBezTo>
                    <a:cubicBezTo>
                      <a:pt x="62111" y="19615"/>
                      <a:pt x="57999" y="16512"/>
                      <a:pt x="56210" y="13301"/>
                    </a:cubicBezTo>
                    <a:cubicBezTo>
                      <a:pt x="54421" y="10091"/>
                      <a:pt x="53505" y="4083"/>
                      <a:pt x="53000" y="1927"/>
                    </a:cubicBezTo>
                    <a:cubicBezTo>
                      <a:pt x="52496" y="-229"/>
                      <a:pt x="53153" y="627"/>
                      <a:pt x="53183" y="367"/>
                    </a:cubicBezTo>
                  </a:path>
                </a:pathLst>
              </a:custGeom>
              <a:noFill/>
              <a:ln w="19050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675" name="Google Shape;675;p61"/>
              <p:cNvSpPr/>
              <p:nvPr/>
            </p:nvSpPr>
            <p:spPr>
              <a:xfrm>
                <a:off x="3463106" y="728568"/>
                <a:ext cx="4831500" cy="3056700"/>
              </a:xfrm>
              <a:prstGeom prst="roundRect">
                <a:avLst>
                  <a:gd name="adj" fmla="val 3857"/>
                </a:avLst>
              </a:prstGeom>
              <a:noFill/>
              <a:ln w="190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676" name="Google Shape;676;p61"/>
            <p:cNvCxnSpPr/>
            <p:nvPr/>
          </p:nvCxnSpPr>
          <p:spPr>
            <a:xfrm>
              <a:off x="5238353" y="4162783"/>
              <a:ext cx="1451100" cy="0"/>
            </a:xfrm>
            <a:prstGeom prst="straightConnector1">
              <a:avLst/>
            </a:pr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677" name="Google Shape;677;p61"/>
          <p:cNvPicPr preferRelativeResize="0"/>
          <p:nvPr/>
        </p:nvPicPr>
        <p:blipFill>
          <a:blip r:embed="rId3"/>
          <a:srcRect/>
          <a:stretch/>
        </p:blipFill>
        <p:spPr>
          <a:xfrm>
            <a:off x="4798700" y="1744306"/>
            <a:ext cx="3272549" cy="1711640"/>
          </a:xfrm>
          <a:prstGeom prst="rect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43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Les deux </a:t>
            </a:r>
            <a:r>
              <a:rPr lang="en" dirty="0">
                <a:solidFill>
                  <a:schemeClr val="accent6"/>
                </a:solidFill>
              </a:rPr>
              <a:t>IDE</a:t>
            </a:r>
            <a:endParaRPr dirty="0">
              <a:solidFill>
                <a:schemeClr val="accent6"/>
              </a:solidFill>
            </a:endParaRPr>
          </a:p>
        </p:txBody>
      </p:sp>
      <p:sp>
        <p:nvSpPr>
          <p:cNvPr id="211" name="Google Shape;211;p43"/>
          <p:cNvSpPr txBox="1">
            <a:spLocks noGrp="1"/>
          </p:cNvSpPr>
          <p:nvPr>
            <p:ph type="body" idx="1"/>
          </p:nvPr>
        </p:nvSpPr>
        <p:spPr>
          <a:xfrm>
            <a:off x="946025" y="3257903"/>
            <a:ext cx="3139500" cy="107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Le meilleur IDE pour du PHP mais licence payante hors licence étudiante.</a:t>
            </a:r>
            <a:endParaRPr dirty="0"/>
          </a:p>
        </p:txBody>
      </p:sp>
      <p:sp>
        <p:nvSpPr>
          <p:cNvPr id="212" name="Google Shape;212;p43"/>
          <p:cNvSpPr txBox="1">
            <a:spLocks noGrp="1"/>
          </p:cNvSpPr>
          <p:nvPr>
            <p:ph type="body" idx="2"/>
          </p:nvPr>
        </p:nvSpPr>
        <p:spPr>
          <a:xfrm>
            <a:off x="5058450" y="3257903"/>
            <a:ext cx="3139500" cy="107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Gratuit, pratique et adapté à beaucoup de langages et frameworks</a:t>
            </a:r>
            <a:endParaRPr dirty="0"/>
          </a:p>
        </p:txBody>
      </p:sp>
      <p:sp>
        <p:nvSpPr>
          <p:cNvPr id="213" name="Google Shape;213;p43"/>
          <p:cNvSpPr txBox="1">
            <a:spLocks noGrp="1"/>
          </p:cNvSpPr>
          <p:nvPr>
            <p:ph type="title" idx="3"/>
          </p:nvPr>
        </p:nvSpPr>
        <p:spPr>
          <a:xfrm>
            <a:off x="6028813" y="2764865"/>
            <a:ext cx="1198800" cy="341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VS Code</a:t>
            </a:r>
            <a:endParaRPr dirty="0"/>
          </a:p>
        </p:txBody>
      </p:sp>
      <p:sp>
        <p:nvSpPr>
          <p:cNvPr id="214" name="Google Shape;214;p43"/>
          <p:cNvSpPr txBox="1">
            <a:spLocks noGrp="1"/>
          </p:cNvSpPr>
          <p:nvPr>
            <p:ph type="title" idx="4"/>
          </p:nvPr>
        </p:nvSpPr>
        <p:spPr>
          <a:xfrm>
            <a:off x="1826144" y="2764865"/>
            <a:ext cx="1379262" cy="341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PHPStorm</a:t>
            </a:r>
            <a:endParaRPr dirty="0"/>
          </a:p>
        </p:txBody>
      </p:sp>
      <p:sp>
        <p:nvSpPr>
          <p:cNvPr id="223" name="Google Shape;223;p43"/>
          <p:cNvSpPr/>
          <p:nvPr/>
        </p:nvSpPr>
        <p:spPr>
          <a:xfrm>
            <a:off x="2104175" y="1713839"/>
            <a:ext cx="823200" cy="8232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43"/>
          <p:cNvSpPr/>
          <p:nvPr/>
        </p:nvSpPr>
        <p:spPr>
          <a:xfrm>
            <a:off x="6216600" y="1713839"/>
            <a:ext cx="823200" cy="8232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042C44E-EA70-2BAE-E6BF-25D0ED2F3B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6975" y="1886639"/>
            <a:ext cx="477600" cy="47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Visual Studio Code — Wikipédia">
            <a:extLst>
              <a:ext uri="{FF2B5EF4-FFF2-40B4-BE49-F238E27FC236}">
                <a16:creationId xmlns:a16="http://schemas.microsoft.com/office/drawing/2014/main" id="{B735A4E9-57C5-5A0D-7BF0-3A3161733A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9400" y="1886639"/>
            <a:ext cx="477600" cy="47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8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3852600" cy="47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Les extensions</a:t>
            </a:r>
            <a:br>
              <a:rPr lang="en" dirty="0">
                <a:solidFill>
                  <a:schemeClr val="lt1"/>
                </a:solidFill>
              </a:rPr>
            </a:br>
            <a:r>
              <a:rPr lang="en" dirty="0">
                <a:solidFill>
                  <a:schemeClr val="accent6"/>
                </a:solidFill>
              </a:rPr>
              <a:t>VS Code </a:t>
            </a:r>
            <a:endParaRPr dirty="0">
              <a:solidFill>
                <a:schemeClr val="accent6"/>
              </a:solidFill>
            </a:endParaRPr>
          </a:p>
        </p:txBody>
      </p:sp>
      <p:sp>
        <p:nvSpPr>
          <p:cNvPr id="287" name="Google Shape;287;p48"/>
          <p:cNvSpPr txBox="1">
            <a:spLocks noGrp="1"/>
          </p:cNvSpPr>
          <p:nvPr>
            <p:ph type="title" idx="2"/>
          </p:nvPr>
        </p:nvSpPr>
        <p:spPr>
          <a:xfrm>
            <a:off x="4438513" y="3616531"/>
            <a:ext cx="1595400" cy="341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/>
              <a:t>PHP Tools</a:t>
            </a:r>
            <a:endParaRPr b="0" dirty="0"/>
          </a:p>
        </p:txBody>
      </p:sp>
      <p:sp>
        <p:nvSpPr>
          <p:cNvPr id="288" name="Google Shape;288;p48"/>
          <p:cNvSpPr txBox="1">
            <a:spLocks noGrp="1"/>
          </p:cNvSpPr>
          <p:nvPr>
            <p:ph type="title" idx="3"/>
          </p:nvPr>
        </p:nvSpPr>
        <p:spPr>
          <a:xfrm>
            <a:off x="1629084" y="3616531"/>
            <a:ext cx="1595400" cy="341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/>
              <a:t>PHP IntelliSense</a:t>
            </a:r>
            <a:endParaRPr b="0" dirty="0"/>
          </a:p>
        </p:txBody>
      </p:sp>
      <p:sp>
        <p:nvSpPr>
          <p:cNvPr id="289" name="Google Shape;289;p48"/>
          <p:cNvSpPr txBox="1">
            <a:spLocks noGrp="1"/>
          </p:cNvSpPr>
          <p:nvPr>
            <p:ph type="title" idx="4"/>
          </p:nvPr>
        </p:nvSpPr>
        <p:spPr>
          <a:xfrm>
            <a:off x="4438513" y="2349261"/>
            <a:ext cx="1595400" cy="341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/>
              <a:t>PHP Debug</a:t>
            </a:r>
            <a:endParaRPr b="0" dirty="0"/>
          </a:p>
        </p:txBody>
      </p:sp>
      <p:sp>
        <p:nvSpPr>
          <p:cNvPr id="293" name="Google Shape;293;p48"/>
          <p:cNvSpPr txBox="1">
            <a:spLocks noGrp="1"/>
          </p:cNvSpPr>
          <p:nvPr>
            <p:ph type="title" idx="8"/>
          </p:nvPr>
        </p:nvSpPr>
        <p:spPr>
          <a:xfrm>
            <a:off x="1629084" y="2313553"/>
            <a:ext cx="1653561" cy="341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/>
              <a:t>PHP Intelephense</a:t>
            </a:r>
            <a:endParaRPr b="0" dirty="0"/>
          </a:p>
        </p:txBody>
      </p:sp>
      <p:sp>
        <p:nvSpPr>
          <p:cNvPr id="299" name="Google Shape;299;p48"/>
          <p:cNvSpPr/>
          <p:nvPr/>
        </p:nvSpPr>
        <p:spPr>
          <a:xfrm>
            <a:off x="720000" y="2186811"/>
            <a:ext cx="666300" cy="6663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p48"/>
          <p:cNvSpPr/>
          <p:nvPr/>
        </p:nvSpPr>
        <p:spPr>
          <a:xfrm>
            <a:off x="720000" y="3446848"/>
            <a:ext cx="666300" cy="6663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299;p48">
            <a:extLst>
              <a:ext uri="{FF2B5EF4-FFF2-40B4-BE49-F238E27FC236}">
                <a16:creationId xmlns:a16="http://schemas.microsoft.com/office/drawing/2014/main" id="{9B2102B1-01F5-7228-3D55-D59DF2F6D10A}"/>
              </a:ext>
            </a:extLst>
          </p:cNvPr>
          <p:cNvSpPr/>
          <p:nvPr/>
        </p:nvSpPr>
        <p:spPr>
          <a:xfrm>
            <a:off x="3527429" y="2186811"/>
            <a:ext cx="666300" cy="6663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310;p48">
            <a:extLst>
              <a:ext uri="{FF2B5EF4-FFF2-40B4-BE49-F238E27FC236}">
                <a16:creationId xmlns:a16="http://schemas.microsoft.com/office/drawing/2014/main" id="{667B309E-61D5-E35C-0DD3-2E74061B1A89}"/>
              </a:ext>
            </a:extLst>
          </p:cNvPr>
          <p:cNvSpPr/>
          <p:nvPr/>
        </p:nvSpPr>
        <p:spPr>
          <a:xfrm>
            <a:off x="3527429" y="3446848"/>
            <a:ext cx="666300" cy="6663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299;p48">
            <a:extLst>
              <a:ext uri="{FF2B5EF4-FFF2-40B4-BE49-F238E27FC236}">
                <a16:creationId xmlns:a16="http://schemas.microsoft.com/office/drawing/2014/main" id="{67CFBCE7-8AFB-6AF2-49ED-2A0D270C2AD9}"/>
              </a:ext>
            </a:extLst>
          </p:cNvPr>
          <p:cNvSpPr/>
          <p:nvPr/>
        </p:nvSpPr>
        <p:spPr>
          <a:xfrm>
            <a:off x="6278697" y="2186811"/>
            <a:ext cx="666300" cy="6663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310;p48">
            <a:extLst>
              <a:ext uri="{FF2B5EF4-FFF2-40B4-BE49-F238E27FC236}">
                <a16:creationId xmlns:a16="http://schemas.microsoft.com/office/drawing/2014/main" id="{07ED22AC-0177-320C-D400-923113A50702}"/>
              </a:ext>
            </a:extLst>
          </p:cNvPr>
          <p:cNvSpPr/>
          <p:nvPr/>
        </p:nvSpPr>
        <p:spPr>
          <a:xfrm>
            <a:off x="6278697" y="3446848"/>
            <a:ext cx="666300" cy="6663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289;p48">
            <a:extLst>
              <a:ext uri="{FF2B5EF4-FFF2-40B4-BE49-F238E27FC236}">
                <a16:creationId xmlns:a16="http://schemas.microsoft.com/office/drawing/2014/main" id="{713A8A0A-6810-D8AF-B794-1021B06D4B2B}"/>
              </a:ext>
            </a:extLst>
          </p:cNvPr>
          <p:cNvSpPr txBox="1">
            <a:spLocks/>
          </p:cNvSpPr>
          <p:nvPr/>
        </p:nvSpPr>
        <p:spPr>
          <a:xfrm>
            <a:off x="7189781" y="2349261"/>
            <a:ext cx="1595400" cy="3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exend Deca"/>
              <a:buNone/>
              <a:defRPr sz="2000" b="1" i="0" u="none" strike="noStrike" cap="none">
                <a:solidFill>
                  <a:srgbClr val="20C8C8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exend Deca"/>
              <a:buNone/>
              <a:defRPr sz="3000" b="1" i="0" u="none" strike="noStrike" cap="none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exend Deca"/>
              <a:buNone/>
              <a:defRPr sz="3000" b="1" i="0" u="none" strike="noStrike" cap="none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exend Deca"/>
              <a:buNone/>
              <a:defRPr sz="3000" b="1" i="0" u="none" strike="noStrike" cap="none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exend Deca"/>
              <a:buNone/>
              <a:defRPr sz="3000" b="1" i="0" u="none" strike="noStrike" cap="none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exend Deca"/>
              <a:buNone/>
              <a:defRPr sz="3000" b="1" i="0" u="none" strike="noStrike" cap="none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exend Deca"/>
              <a:buNone/>
              <a:defRPr sz="3000" b="1" i="0" u="none" strike="noStrike" cap="none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exend Deca"/>
              <a:buNone/>
              <a:defRPr sz="3000" b="1" i="0" u="none" strike="noStrike" cap="none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exend Deca"/>
              <a:buNone/>
              <a:defRPr sz="3000" b="1" i="0" u="none" strike="noStrike" cap="none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r>
              <a:rPr lang="fr-FR" b="0" dirty="0"/>
              <a:t>PHP Getters &amp; Setters</a:t>
            </a:r>
          </a:p>
        </p:txBody>
      </p:sp>
      <p:sp>
        <p:nvSpPr>
          <p:cNvPr id="15" name="Google Shape;289;p48">
            <a:extLst>
              <a:ext uri="{FF2B5EF4-FFF2-40B4-BE49-F238E27FC236}">
                <a16:creationId xmlns:a16="http://schemas.microsoft.com/office/drawing/2014/main" id="{431ED186-B3BC-9BF6-0A74-1325D3AE5893}"/>
              </a:ext>
            </a:extLst>
          </p:cNvPr>
          <p:cNvSpPr txBox="1">
            <a:spLocks/>
          </p:cNvSpPr>
          <p:nvPr/>
        </p:nvSpPr>
        <p:spPr>
          <a:xfrm>
            <a:off x="7189781" y="3612142"/>
            <a:ext cx="1840184" cy="3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exend Deca"/>
              <a:buNone/>
              <a:defRPr sz="2000" b="1" i="0" u="none" strike="noStrike" cap="none">
                <a:solidFill>
                  <a:srgbClr val="20C8C8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exend Deca"/>
              <a:buNone/>
              <a:defRPr sz="3000" b="1" i="0" u="none" strike="noStrike" cap="none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exend Deca"/>
              <a:buNone/>
              <a:defRPr sz="3000" b="1" i="0" u="none" strike="noStrike" cap="none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exend Deca"/>
              <a:buNone/>
              <a:defRPr sz="3000" b="1" i="0" u="none" strike="noStrike" cap="none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exend Deca"/>
              <a:buNone/>
              <a:defRPr sz="3000" b="1" i="0" u="none" strike="noStrike" cap="none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exend Deca"/>
              <a:buNone/>
              <a:defRPr sz="3000" b="1" i="0" u="none" strike="noStrike" cap="none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exend Deca"/>
              <a:buNone/>
              <a:defRPr sz="3000" b="1" i="0" u="none" strike="noStrike" cap="none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exend Deca"/>
              <a:buNone/>
              <a:defRPr sz="3000" b="1" i="0" u="none" strike="noStrike" cap="none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exend Deca"/>
              <a:buNone/>
              <a:defRPr sz="3000" b="1" i="0" u="none" strike="noStrike" cap="none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r>
              <a:rPr lang="fr-FR" b="0" dirty="0"/>
              <a:t>PHP </a:t>
            </a:r>
            <a:r>
              <a:rPr lang="fr-FR" b="0" dirty="0" err="1"/>
              <a:t>Awesome</a:t>
            </a:r>
            <a:r>
              <a:rPr lang="fr-FR" b="0" dirty="0"/>
              <a:t> </a:t>
            </a:r>
            <a:r>
              <a:rPr lang="fr-FR" b="0" dirty="0" err="1"/>
              <a:t>Snippets</a:t>
            </a:r>
            <a:endParaRPr lang="fr-FR" b="0" dirty="0"/>
          </a:p>
        </p:txBody>
      </p:sp>
      <p:sp>
        <p:nvSpPr>
          <p:cNvPr id="19" name="Google Shape;176;p38">
            <a:extLst>
              <a:ext uri="{FF2B5EF4-FFF2-40B4-BE49-F238E27FC236}">
                <a16:creationId xmlns:a16="http://schemas.microsoft.com/office/drawing/2014/main" id="{506E3EAC-4139-D2E5-9D16-2229DF61B5C3}"/>
              </a:ext>
            </a:extLst>
          </p:cNvPr>
          <p:cNvSpPr txBox="1">
            <a:spLocks/>
          </p:cNvSpPr>
          <p:nvPr/>
        </p:nvSpPr>
        <p:spPr>
          <a:xfrm>
            <a:off x="708000" y="2313553"/>
            <a:ext cx="690300" cy="3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Lexend Deca"/>
              <a:buNone/>
              <a:defRPr sz="2400" b="0" i="0" u="none" strike="noStrike" cap="none">
                <a:solidFill>
                  <a:srgbClr val="20C8C8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Lexend Deca"/>
              <a:buNone/>
              <a:defRPr sz="2400" b="1" i="0" u="none" strike="noStrike" cap="none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Lexend Deca"/>
              <a:buNone/>
              <a:defRPr sz="2400" b="1" i="0" u="none" strike="noStrike" cap="none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Lexend Deca"/>
              <a:buNone/>
              <a:defRPr sz="2400" b="1" i="0" u="none" strike="noStrike" cap="none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Lexend Deca"/>
              <a:buNone/>
              <a:defRPr sz="2400" b="1" i="0" u="none" strike="noStrike" cap="none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Lexend Deca"/>
              <a:buNone/>
              <a:defRPr sz="2400" b="1" i="0" u="none" strike="noStrike" cap="none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Lexend Deca"/>
              <a:buNone/>
              <a:defRPr sz="2400" b="1" i="0" u="none" strike="noStrike" cap="none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Lexend Deca"/>
              <a:buNone/>
              <a:defRPr sz="2400" b="1" i="0" u="none" strike="noStrike" cap="none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Lexend Deca"/>
              <a:buNone/>
              <a:defRPr sz="2400" b="1" i="0" u="none" strike="noStrike" cap="none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r>
              <a:rPr lang="en" dirty="0">
                <a:solidFill>
                  <a:schemeClr val="bg1"/>
                </a:solidFill>
              </a:rPr>
              <a:t>01</a:t>
            </a:r>
          </a:p>
        </p:txBody>
      </p:sp>
      <p:sp>
        <p:nvSpPr>
          <p:cNvPr id="20" name="Google Shape;176;p38">
            <a:extLst>
              <a:ext uri="{FF2B5EF4-FFF2-40B4-BE49-F238E27FC236}">
                <a16:creationId xmlns:a16="http://schemas.microsoft.com/office/drawing/2014/main" id="{F6D54D51-0F7F-3465-3794-AFEC0B089748}"/>
              </a:ext>
            </a:extLst>
          </p:cNvPr>
          <p:cNvSpPr txBox="1">
            <a:spLocks/>
          </p:cNvSpPr>
          <p:nvPr/>
        </p:nvSpPr>
        <p:spPr>
          <a:xfrm>
            <a:off x="694000" y="3581998"/>
            <a:ext cx="690300" cy="3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Lexend Deca"/>
              <a:buNone/>
              <a:defRPr sz="2400" b="0" i="0" u="none" strike="noStrike" cap="none">
                <a:solidFill>
                  <a:srgbClr val="20C8C8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Lexend Deca"/>
              <a:buNone/>
              <a:defRPr sz="2400" b="1" i="0" u="none" strike="noStrike" cap="none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Lexend Deca"/>
              <a:buNone/>
              <a:defRPr sz="2400" b="1" i="0" u="none" strike="noStrike" cap="none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Lexend Deca"/>
              <a:buNone/>
              <a:defRPr sz="2400" b="1" i="0" u="none" strike="noStrike" cap="none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Lexend Deca"/>
              <a:buNone/>
              <a:defRPr sz="2400" b="1" i="0" u="none" strike="noStrike" cap="none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Lexend Deca"/>
              <a:buNone/>
              <a:defRPr sz="2400" b="1" i="0" u="none" strike="noStrike" cap="none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Lexend Deca"/>
              <a:buNone/>
              <a:defRPr sz="2400" b="1" i="0" u="none" strike="noStrike" cap="none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Lexend Deca"/>
              <a:buNone/>
              <a:defRPr sz="2400" b="1" i="0" u="none" strike="noStrike" cap="none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Lexend Deca"/>
              <a:buNone/>
              <a:defRPr sz="2400" b="1" i="0" u="none" strike="noStrike" cap="none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r>
              <a:rPr lang="en" dirty="0">
                <a:solidFill>
                  <a:schemeClr val="bg1"/>
                </a:solidFill>
              </a:rPr>
              <a:t>02</a:t>
            </a:r>
          </a:p>
        </p:txBody>
      </p:sp>
      <p:sp>
        <p:nvSpPr>
          <p:cNvPr id="21" name="Google Shape;176;p38">
            <a:extLst>
              <a:ext uri="{FF2B5EF4-FFF2-40B4-BE49-F238E27FC236}">
                <a16:creationId xmlns:a16="http://schemas.microsoft.com/office/drawing/2014/main" id="{245D916E-0587-A490-FD2E-B54901C4A7E1}"/>
              </a:ext>
            </a:extLst>
          </p:cNvPr>
          <p:cNvSpPr txBox="1">
            <a:spLocks/>
          </p:cNvSpPr>
          <p:nvPr/>
        </p:nvSpPr>
        <p:spPr>
          <a:xfrm>
            <a:off x="3520790" y="2313553"/>
            <a:ext cx="690300" cy="3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Lexend Deca"/>
              <a:buNone/>
              <a:defRPr sz="2400" b="0" i="0" u="none" strike="noStrike" cap="none">
                <a:solidFill>
                  <a:srgbClr val="20C8C8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Lexend Deca"/>
              <a:buNone/>
              <a:defRPr sz="2400" b="1" i="0" u="none" strike="noStrike" cap="none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Lexend Deca"/>
              <a:buNone/>
              <a:defRPr sz="2400" b="1" i="0" u="none" strike="noStrike" cap="none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Lexend Deca"/>
              <a:buNone/>
              <a:defRPr sz="2400" b="1" i="0" u="none" strike="noStrike" cap="none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Lexend Deca"/>
              <a:buNone/>
              <a:defRPr sz="2400" b="1" i="0" u="none" strike="noStrike" cap="none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Lexend Deca"/>
              <a:buNone/>
              <a:defRPr sz="2400" b="1" i="0" u="none" strike="noStrike" cap="none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Lexend Deca"/>
              <a:buNone/>
              <a:defRPr sz="2400" b="1" i="0" u="none" strike="noStrike" cap="none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Lexend Deca"/>
              <a:buNone/>
              <a:defRPr sz="2400" b="1" i="0" u="none" strike="noStrike" cap="none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Lexend Deca"/>
              <a:buNone/>
              <a:defRPr sz="2400" b="1" i="0" u="none" strike="noStrike" cap="none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r>
              <a:rPr lang="en" dirty="0">
                <a:solidFill>
                  <a:schemeClr val="bg1"/>
                </a:solidFill>
              </a:rPr>
              <a:t>03</a:t>
            </a:r>
          </a:p>
        </p:txBody>
      </p:sp>
      <p:sp>
        <p:nvSpPr>
          <p:cNvPr id="22" name="Google Shape;176;p38">
            <a:extLst>
              <a:ext uri="{FF2B5EF4-FFF2-40B4-BE49-F238E27FC236}">
                <a16:creationId xmlns:a16="http://schemas.microsoft.com/office/drawing/2014/main" id="{CCAEC2B5-07D9-AA3A-10C1-1542847171C5}"/>
              </a:ext>
            </a:extLst>
          </p:cNvPr>
          <p:cNvSpPr txBox="1">
            <a:spLocks/>
          </p:cNvSpPr>
          <p:nvPr/>
        </p:nvSpPr>
        <p:spPr>
          <a:xfrm>
            <a:off x="3520790" y="3581998"/>
            <a:ext cx="690300" cy="3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Lexend Deca"/>
              <a:buNone/>
              <a:defRPr sz="2400" b="0" i="0" u="none" strike="noStrike" cap="none">
                <a:solidFill>
                  <a:srgbClr val="20C8C8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Lexend Deca"/>
              <a:buNone/>
              <a:defRPr sz="2400" b="1" i="0" u="none" strike="noStrike" cap="none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Lexend Deca"/>
              <a:buNone/>
              <a:defRPr sz="2400" b="1" i="0" u="none" strike="noStrike" cap="none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Lexend Deca"/>
              <a:buNone/>
              <a:defRPr sz="2400" b="1" i="0" u="none" strike="noStrike" cap="none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Lexend Deca"/>
              <a:buNone/>
              <a:defRPr sz="2400" b="1" i="0" u="none" strike="noStrike" cap="none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Lexend Deca"/>
              <a:buNone/>
              <a:defRPr sz="2400" b="1" i="0" u="none" strike="noStrike" cap="none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Lexend Deca"/>
              <a:buNone/>
              <a:defRPr sz="2400" b="1" i="0" u="none" strike="noStrike" cap="none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Lexend Deca"/>
              <a:buNone/>
              <a:defRPr sz="2400" b="1" i="0" u="none" strike="noStrike" cap="none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Lexend Deca"/>
              <a:buNone/>
              <a:defRPr sz="2400" b="1" i="0" u="none" strike="noStrike" cap="none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r>
              <a:rPr lang="en" dirty="0">
                <a:solidFill>
                  <a:schemeClr val="bg1"/>
                </a:solidFill>
              </a:rPr>
              <a:t>04</a:t>
            </a:r>
          </a:p>
        </p:txBody>
      </p:sp>
      <p:sp>
        <p:nvSpPr>
          <p:cNvPr id="23" name="Google Shape;176;p38">
            <a:extLst>
              <a:ext uri="{FF2B5EF4-FFF2-40B4-BE49-F238E27FC236}">
                <a16:creationId xmlns:a16="http://schemas.microsoft.com/office/drawing/2014/main" id="{6D24CA98-138F-FC3E-8919-FF39A62DFE0D}"/>
              </a:ext>
            </a:extLst>
          </p:cNvPr>
          <p:cNvSpPr txBox="1">
            <a:spLocks/>
          </p:cNvSpPr>
          <p:nvPr/>
        </p:nvSpPr>
        <p:spPr>
          <a:xfrm>
            <a:off x="6266697" y="2311814"/>
            <a:ext cx="690300" cy="3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Lexend Deca"/>
              <a:buNone/>
              <a:defRPr sz="2400" b="0" i="0" u="none" strike="noStrike" cap="none">
                <a:solidFill>
                  <a:srgbClr val="20C8C8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Lexend Deca"/>
              <a:buNone/>
              <a:defRPr sz="2400" b="1" i="0" u="none" strike="noStrike" cap="none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Lexend Deca"/>
              <a:buNone/>
              <a:defRPr sz="2400" b="1" i="0" u="none" strike="noStrike" cap="none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Lexend Deca"/>
              <a:buNone/>
              <a:defRPr sz="2400" b="1" i="0" u="none" strike="noStrike" cap="none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Lexend Deca"/>
              <a:buNone/>
              <a:defRPr sz="2400" b="1" i="0" u="none" strike="noStrike" cap="none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Lexend Deca"/>
              <a:buNone/>
              <a:defRPr sz="2400" b="1" i="0" u="none" strike="noStrike" cap="none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Lexend Deca"/>
              <a:buNone/>
              <a:defRPr sz="2400" b="1" i="0" u="none" strike="noStrike" cap="none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Lexend Deca"/>
              <a:buNone/>
              <a:defRPr sz="2400" b="1" i="0" u="none" strike="noStrike" cap="none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Lexend Deca"/>
              <a:buNone/>
              <a:defRPr sz="2400" b="1" i="0" u="none" strike="noStrike" cap="none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r>
              <a:rPr lang="en" dirty="0">
                <a:solidFill>
                  <a:schemeClr val="bg1"/>
                </a:solidFill>
              </a:rPr>
              <a:t>05</a:t>
            </a:r>
          </a:p>
        </p:txBody>
      </p:sp>
      <p:sp>
        <p:nvSpPr>
          <p:cNvPr id="24" name="Google Shape;176;p38">
            <a:extLst>
              <a:ext uri="{FF2B5EF4-FFF2-40B4-BE49-F238E27FC236}">
                <a16:creationId xmlns:a16="http://schemas.microsoft.com/office/drawing/2014/main" id="{31F12D3A-365C-F9CD-4A9C-E17988F43394}"/>
              </a:ext>
            </a:extLst>
          </p:cNvPr>
          <p:cNvSpPr txBox="1">
            <a:spLocks/>
          </p:cNvSpPr>
          <p:nvPr/>
        </p:nvSpPr>
        <p:spPr>
          <a:xfrm>
            <a:off x="6266697" y="3589231"/>
            <a:ext cx="690300" cy="3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Lexend Deca"/>
              <a:buNone/>
              <a:defRPr sz="2400" b="0" i="0" u="none" strike="noStrike" cap="none">
                <a:solidFill>
                  <a:srgbClr val="20C8C8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Lexend Deca"/>
              <a:buNone/>
              <a:defRPr sz="2400" b="1" i="0" u="none" strike="noStrike" cap="none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Lexend Deca"/>
              <a:buNone/>
              <a:defRPr sz="2400" b="1" i="0" u="none" strike="noStrike" cap="none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Lexend Deca"/>
              <a:buNone/>
              <a:defRPr sz="2400" b="1" i="0" u="none" strike="noStrike" cap="none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Lexend Deca"/>
              <a:buNone/>
              <a:defRPr sz="2400" b="1" i="0" u="none" strike="noStrike" cap="none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Lexend Deca"/>
              <a:buNone/>
              <a:defRPr sz="2400" b="1" i="0" u="none" strike="noStrike" cap="none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Lexend Deca"/>
              <a:buNone/>
              <a:defRPr sz="2400" b="1" i="0" u="none" strike="noStrike" cap="none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Lexend Deca"/>
              <a:buNone/>
              <a:defRPr sz="2400" b="1" i="0" u="none" strike="noStrike" cap="none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Lexend Deca"/>
              <a:buNone/>
              <a:defRPr sz="2400" b="1" i="0" u="none" strike="noStrike" cap="none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r>
              <a:rPr lang="en" dirty="0">
                <a:solidFill>
                  <a:schemeClr val="bg1"/>
                </a:solidFill>
              </a:rPr>
              <a:t>06</a:t>
            </a:r>
          </a:p>
        </p:txBody>
      </p:sp>
    </p:spTree>
    <p:extLst>
      <p:ext uri="{BB962C8B-B14F-4D97-AF65-F5344CB8AC3E}">
        <p14:creationId xmlns:p14="http://schemas.microsoft.com/office/powerpoint/2010/main" val="32889276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7"/>
          <p:cNvSpPr txBox="1">
            <a:spLocks noGrp="1"/>
          </p:cNvSpPr>
          <p:nvPr>
            <p:ph type="title"/>
          </p:nvPr>
        </p:nvSpPr>
        <p:spPr>
          <a:xfrm>
            <a:off x="2684850" y="1188000"/>
            <a:ext cx="3774300" cy="1858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B</a:t>
            </a:r>
            <a:r>
              <a:rPr lang="fr-FR" dirty="0">
                <a:solidFill>
                  <a:schemeClr val="lt1"/>
                </a:solidFill>
              </a:rPr>
              <a:t>ON</a:t>
            </a:r>
            <a:r>
              <a:rPr lang="en" dirty="0">
                <a:solidFill>
                  <a:schemeClr val="dk1"/>
                </a:solidFill>
              </a:rPr>
              <a:t> COURAGE</a:t>
            </a:r>
            <a:endParaRPr dirty="0"/>
          </a:p>
        </p:txBody>
      </p:sp>
      <p:sp>
        <p:nvSpPr>
          <p:cNvPr id="281" name="Google Shape;281;p47"/>
          <p:cNvSpPr txBox="1">
            <a:spLocks noGrp="1"/>
          </p:cNvSpPr>
          <p:nvPr>
            <p:ph type="title" idx="2"/>
          </p:nvPr>
        </p:nvSpPr>
        <p:spPr>
          <a:xfrm>
            <a:off x="2963550" y="3046500"/>
            <a:ext cx="3216900" cy="90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lt1"/>
                </a:solidFill>
              </a:rPr>
              <a:t>P</a:t>
            </a:r>
            <a:r>
              <a:rPr lang="en" dirty="0">
                <a:solidFill>
                  <a:schemeClr val="lt1"/>
                </a:solidFill>
              </a:rPr>
              <a:t>our la partie Y</a:t>
            </a:r>
            <a:r>
              <a:rPr lang="fr-FR" dirty="0">
                <a:solidFill>
                  <a:schemeClr val="lt1"/>
                </a:solidFill>
              </a:rPr>
              <a:t>t</a:t>
            </a:r>
            <a:r>
              <a:rPr lang="en" dirty="0">
                <a:solidFill>
                  <a:schemeClr val="lt1"/>
                </a:solidFill>
              </a:rPr>
              <a:t>rack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520498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8"/>
          <p:cNvSpPr txBox="1">
            <a:spLocks noGrp="1"/>
          </p:cNvSpPr>
          <p:nvPr>
            <p:ph type="title"/>
          </p:nvPr>
        </p:nvSpPr>
        <p:spPr>
          <a:xfrm>
            <a:off x="719999" y="540000"/>
            <a:ext cx="3419293" cy="47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Déroulé du </a:t>
            </a:r>
            <a:br>
              <a:rPr lang="en" dirty="0">
                <a:solidFill>
                  <a:schemeClr val="lt1"/>
                </a:solidFill>
              </a:rPr>
            </a:br>
            <a:r>
              <a:rPr lang="en" dirty="0">
                <a:solidFill>
                  <a:schemeClr val="accent6"/>
                </a:solidFill>
              </a:rPr>
              <a:t>Cours</a:t>
            </a:r>
            <a:endParaRPr dirty="0">
              <a:solidFill>
                <a:schemeClr val="accent6"/>
              </a:solidFill>
            </a:endParaRPr>
          </a:p>
        </p:txBody>
      </p:sp>
      <p:sp>
        <p:nvSpPr>
          <p:cNvPr id="164" name="Google Shape;164;p38"/>
          <p:cNvSpPr txBox="1">
            <a:spLocks noGrp="1"/>
          </p:cNvSpPr>
          <p:nvPr>
            <p:ph type="title" idx="2"/>
          </p:nvPr>
        </p:nvSpPr>
        <p:spPr>
          <a:xfrm>
            <a:off x="5711525" y="1757900"/>
            <a:ext cx="2109000" cy="355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YTrack PHP</a:t>
            </a:r>
            <a:endParaRPr dirty="0"/>
          </a:p>
        </p:txBody>
      </p:sp>
      <p:sp>
        <p:nvSpPr>
          <p:cNvPr id="165" name="Google Shape;165;p38"/>
          <p:cNvSpPr/>
          <p:nvPr/>
        </p:nvSpPr>
        <p:spPr>
          <a:xfrm>
            <a:off x="4973200" y="1894950"/>
            <a:ext cx="530100" cy="5301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38"/>
          <p:cNvSpPr/>
          <p:nvPr/>
        </p:nvSpPr>
        <p:spPr>
          <a:xfrm>
            <a:off x="4973200" y="3381600"/>
            <a:ext cx="530100" cy="5301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38"/>
          <p:cNvSpPr/>
          <p:nvPr/>
        </p:nvSpPr>
        <p:spPr>
          <a:xfrm>
            <a:off x="1403575" y="1894950"/>
            <a:ext cx="530100" cy="5301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38"/>
          <p:cNvSpPr/>
          <p:nvPr/>
        </p:nvSpPr>
        <p:spPr>
          <a:xfrm>
            <a:off x="1403575" y="3381600"/>
            <a:ext cx="530100" cy="5301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38"/>
          <p:cNvSpPr txBox="1">
            <a:spLocks noGrp="1"/>
          </p:cNvSpPr>
          <p:nvPr>
            <p:ph type="title" idx="3"/>
          </p:nvPr>
        </p:nvSpPr>
        <p:spPr>
          <a:xfrm>
            <a:off x="5711525" y="2115250"/>
            <a:ext cx="2109000" cy="47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b="0" dirty="0"/>
              <a:t>Initiation à la syntaxe du langage</a:t>
            </a:r>
            <a:endParaRPr b="0" dirty="0"/>
          </a:p>
        </p:txBody>
      </p:sp>
      <p:sp>
        <p:nvSpPr>
          <p:cNvPr id="170" name="Google Shape;170;p38"/>
          <p:cNvSpPr txBox="1">
            <a:spLocks noGrp="1"/>
          </p:cNvSpPr>
          <p:nvPr>
            <p:ph type="title" idx="4"/>
          </p:nvPr>
        </p:nvSpPr>
        <p:spPr>
          <a:xfrm>
            <a:off x="4893100" y="1962000"/>
            <a:ext cx="690300" cy="396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71" name="Google Shape;171;p38"/>
          <p:cNvSpPr txBox="1">
            <a:spLocks noGrp="1"/>
          </p:cNvSpPr>
          <p:nvPr>
            <p:ph type="title" idx="5"/>
          </p:nvPr>
        </p:nvSpPr>
        <p:spPr>
          <a:xfrm>
            <a:off x="5711525" y="3227825"/>
            <a:ext cx="2109000" cy="355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Projet PHP</a:t>
            </a:r>
            <a:endParaRPr dirty="0"/>
          </a:p>
        </p:txBody>
      </p:sp>
      <p:sp>
        <p:nvSpPr>
          <p:cNvPr id="172" name="Google Shape;172;p38"/>
          <p:cNvSpPr txBox="1">
            <a:spLocks noGrp="1"/>
          </p:cNvSpPr>
          <p:nvPr>
            <p:ph type="title" idx="6"/>
          </p:nvPr>
        </p:nvSpPr>
        <p:spPr>
          <a:xfrm>
            <a:off x="5711525" y="3603575"/>
            <a:ext cx="2109000" cy="47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b="0" dirty="0"/>
              <a:t>Création d’un site d’e-commerce</a:t>
            </a:r>
            <a:endParaRPr b="0" dirty="0"/>
          </a:p>
        </p:txBody>
      </p:sp>
      <p:sp>
        <p:nvSpPr>
          <p:cNvPr id="173" name="Google Shape;173;p38"/>
          <p:cNvSpPr txBox="1">
            <a:spLocks noGrp="1"/>
          </p:cNvSpPr>
          <p:nvPr>
            <p:ph type="title" idx="7"/>
          </p:nvPr>
        </p:nvSpPr>
        <p:spPr>
          <a:xfrm>
            <a:off x="4893100" y="3448638"/>
            <a:ext cx="690300" cy="396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74" name="Google Shape;174;p38"/>
          <p:cNvSpPr txBox="1">
            <a:spLocks noGrp="1"/>
          </p:cNvSpPr>
          <p:nvPr>
            <p:ph type="title" idx="9"/>
          </p:nvPr>
        </p:nvSpPr>
        <p:spPr>
          <a:xfrm>
            <a:off x="2144599" y="2133650"/>
            <a:ext cx="2218971" cy="47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>
                <a:solidFill>
                  <a:schemeClr val="lt1"/>
                </a:solidFill>
              </a:rPr>
              <a:t>Comprendre l’écosystème PHP</a:t>
            </a:r>
            <a:endParaRPr b="0" dirty="0"/>
          </a:p>
        </p:txBody>
      </p:sp>
      <p:sp>
        <p:nvSpPr>
          <p:cNvPr id="175" name="Google Shape;175;p38"/>
          <p:cNvSpPr txBox="1">
            <a:spLocks noGrp="1"/>
          </p:cNvSpPr>
          <p:nvPr>
            <p:ph type="title" idx="8"/>
          </p:nvPr>
        </p:nvSpPr>
        <p:spPr>
          <a:xfrm>
            <a:off x="2144600" y="1757900"/>
            <a:ext cx="2155500" cy="355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sp>
        <p:nvSpPr>
          <p:cNvPr id="176" name="Google Shape;176;p38"/>
          <p:cNvSpPr txBox="1">
            <a:spLocks noGrp="1"/>
          </p:cNvSpPr>
          <p:nvPr>
            <p:ph type="title" idx="13"/>
          </p:nvPr>
        </p:nvSpPr>
        <p:spPr>
          <a:xfrm>
            <a:off x="1323475" y="1962000"/>
            <a:ext cx="690300" cy="396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77" name="Google Shape;177;p38"/>
          <p:cNvSpPr txBox="1">
            <a:spLocks noGrp="1"/>
          </p:cNvSpPr>
          <p:nvPr>
            <p:ph type="title" idx="14"/>
          </p:nvPr>
        </p:nvSpPr>
        <p:spPr>
          <a:xfrm>
            <a:off x="2144600" y="3207575"/>
            <a:ext cx="2109000" cy="39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Points de cours</a:t>
            </a:r>
            <a:endParaRPr dirty="0"/>
          </a:p>
        </p:txBody>
      </p:sp>
      <p:sp>
        <p:nvSpPr>
          <p:cNvPr id="178" name="Google Shape;178;p38"/>
          <p:cNvSpPr txBox="1">
            <a:spLocks noGrp="1"/>
          </p:cNvSpPr>
          <p:nvPr>
            <p:ph type="title" idx="15"/>
          </p:nvPr>
        </p:nvSpPr>
        <p:spPr>
          <a:xfrm>
            <a:off x="2144600" y="3603575"/>
            <a:ext cx="2109000" cy="47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b="0" dirty="0"/>
              <a:t>Design Pattern, </a:t>
            </a:r>
            <a:r>
              <a:rPr lang="fr-FR" b="0" dirty="0" err="1"/>
              <a:t>Namespaces</a:t>
            </a:r>
            <a:r>
              <a:rPr lang="fr-FR" b="0" dirty="0"/>
              <a:t>, PDO…</a:t>
            </a:r>
            <a:endParaRPr b="0" dirty="0"/>
          </a:p>
        </p:txBody>
      </p:sp>
      <p:sp>
        <p:nvSpPr>
          <p:cNvPr id="179" name="Google Shape;179;p38"/>
          <p:cNvSpPr txBox="1">
            <a:spLocks noGrp="1"/>
          </p:cNvSpPr>
          <p:nvPr>
            <p:ph type="title" idx="16"/>
          </p:nvPr>
        </p:nvSpPr>
        <p:spPr>
          <a:xfrm>
            <a:off x="1323475" y="3448638"/>
            <a:ext cx="690300" cy="396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41"/>
          <p:cNvSpPr/>
          <p:nvPr/>
        </p:nvSpPr>
        <p:spPr>
          <a:xfrm>
            <a:off x="3969300" y="756825"/>
            <a:ext cx="1205400" cy="12054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41"/>
          <p:cNvSpPr txBox="1">
            <a:spLocks noGrp="1"/>
          </p:cNvSpPr>
          <p:nvPr>
            <p:ph type="title"/>
          </p:nvPr>
        </p:nvSpPr>
        <p:spPr>
          <a:xfrm>
            <a:off x="2397450" y="2118363"/>
            <a:ext cx="4349100" cy="1482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br>
              <a:rPr lang="en" dirty="0"/>
            </a:br>
            <a:r>
              <a:rPr lang="en" dirty="0">
                <a:solidFill>
                  <a:schemeClr val="accent6"/>
                </a:solidFill>
              </a:rPr>
              <a:t>au PHP</a:t>
            </a:r>
            <a:endParaRPr dirty="0">
              <a:solidFill>
                <a:schemeClr val="accent6"/>
              </a:solidFill>
            </a:endParaRPr>
          </a:p>
        </p:txBody>
      </p:sp>
      <p:sp>
        <p:nvSpPr>
          <p:cNvPr id="198" name="Google Shape;198;p41"/>
          <p:cNvSpPr txBox="1">
            <a:spLocks noGrp="1"/>
          </p:cNvSpPr>
          <p:nvPr>
            <p:ph type="subTitle" idx="1"/>
          </p:nvPr>
        </p:nvSpPr>
        <p:spPr>
          <a:xfrm>
            <a:off x="2687250" y="3786075"/>
            <a:ext cx="3769500" cy="600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Comprendre le langage et ses spécificités</a:t>
            </a:r>
            <a:endParaRPr dirty="0"/>
          </a:p>
        </p:txBody>
      </p:sp>
      <p:sp>
        <p:nvSpPr>
          <p:cNvPr id="199" name="Google Shape;199;p41"/>
          <p:cNvSpPr txBox="1">
            <a:spLocks noGrp="1"/>
          </p:cNvSpPr>
          <p:nvPr>
            <p:ph type="title" idx="2"/>
          </p:nvPr>
        </p:nvSpPr>
        <p:spPr>
          <a:xfrm>
            <a:off x="3676950" y="912963"/>
            <a:ext cx="1790100" cy="893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5"/>
          <p:cNvSpPr txBox="1">
            <a:spLocks noGrp="1"/>
          </p:cNvSpPr>
          <p:nvPr>
            <p:ph type="ctrTitle"/>
          </p:nvPr>
        </p:nvSpPr>
        <p:spPr>
          <a:xfrm>
            <a:off x="4978465" y="1230588"/>
            <a:ext cx="3492600" cy="2682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PHP : </a:t>
            </a:r>
            <a:r>
              <a:rPr lang="en" dirty="0">
                <a:solidFill>
                  <a:schemeClr val="accent6"/>
                </a:solidFill>
              </a:rPr>
              <a:t>Hypertext Preprocessor</a:t>
            </a:r>
            <a:endParaRPr dirty="0">
              <a:solidFill>
                <a:schemeClr val="accent6"/>
              </a:solidFill>
            </a:endParaRPr>
          </a:p>
        </p:txBody>
      </p:sp>
      <p:pic>
        <p:nvPicPr>
          <p:cNvPr id="270" name="Google Shape;270;p45"/>
          <p:cNvPicPr preferRelativeResize="0"/>
          <p:nvPr/>
        </p:nvPicPr>
        <p:blipFill>
          <a:blip r:embed="rId3"/>
          <a:srcRect t="15519" b="15519"/>
          <a:stretch/>
        </p:blipFill>
        <p:spPr>
          <a:xfrm>
            <a:off x="899700" y="1407588"/>
            <a:ext cx="3492600" cy="23283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53"/>
          <p:cNvSpPr txBox="1">
            <a:spLocks noGrp="1"/>
          </p:cNvSpPr>
          <p:nvPr>
            <p:ph type="title"/>
          </p:nvPr>
        </p:nvSpPr>
        <p:spPr>
          <a:xfrm>
            <a:off x="4249425" y="540000"/>
            <a:ext cx="4174500" cy="47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Quelques dates</a:t>
            </a:r>
            <a:br>
              <a:rPr lang="en" dirty="0">
                <a:solidFill>
                  <a:schemeClr val="lt1"/>
                </a:solidFill>
              </a:rPr>
            </a:br>
            <a:r>
              <a:rPr lang="en" dirty="0">
                <a:solidFill>
                  <a:schemeClr val="accent6"/>
                </a:solidFill>
              </a:rPr>
              <a:t>clés</a:t>
            </a:r>
            <a:endParaRPr dirty="0">
              <a:solidFill>
                <a:schemeClr val="accent6"/>
              </a:solidFill>
            </a:endParaRPr>
          </a:p>
        </p:txBody>
      </p:sp>
      <p:grpSp>
        <p:nvGrpSpPr>
          <p:cNvPr id="410" name="Google Shape;410;p53"/>
          <p:cNvGrpSpPr/>
          <p:nvPr/>
        </p:nvGrpSpPr>
        <p:grpSpPr>
          <a:xfrm>
            <a:off x="719991" y="2118645"/>
            <a:ext cx="5957910" cy="1941101"/>
            <a:chOff x="3530532" y="1596000"/>
            <a:chExt cx="1561911" cy="508874"/>
          </a:xfrm>
        </p:grpSpPr>
        <p:grpSp>
          <p:nvGrpSpPr>
            <p:cNvPr id="411" name="Google Shape;411;p53"/>
            <p:cNvGrpSpPr/>
            <p:nvPr/>
          </p:nvGrpSpPr>
          <p:grpSpPr>
            <a:xfrm>
              <a:off x="3720318" y="1857562"/>
              <a:ext cx="1372125" cy="54"/>
              <a:chOff x="3720318" y="1857562"/>
              <a:chExt cx="1372125" cy="54"/>
            </a:xfrm>
          </p:grpSpPr>
          <p:cxnSp>
            <p:nvCxnSpPr>
              <p:cNvPr id="412" name="Google Shape;412;p53"/>
              <p:cNvCxnSpPr>
                <a:endCxn id="413" idx="2"/>
              </p:cNvCxnSpPr>
              <p:nvPr/>
            </p:nvCxnSpPr>
            <p:spPr>
              <a:xfrm>
                <a:off x="4440243" y="1857616"/>
                <a:ext cx="173400" cy="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14" name="Google Shape;414;p53"/>
              <p:cNvCxnSpPr/>
              <p:nvPr/>
            </p:nvCxnSpPr>
            <p:spPr>
              <a:xfrm>
                <a:off x="4074943" y="1857562"/>
                <a:ext cx="173400" cy="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15" name="Google Shape;415;p53"/>
              <p:cNvCxnSpPr/>
              <p:nvPr/>
            </p:nvCxnSpPr>
            <p:spPr>
              <a:xfrm>
                <a:off x="3720318" y="1857562"/>
                <a:ext cx="173400" cy="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16" name="Google Shape;416;p53"/>
              <p:cNvCxnSpPr>
                <a:stCxn id="413" idx="6"/>
              </p:cNvCxnSpPr>
              <p:nvPr/>
            </p:nvCxnSpPr>
            <p:spPr>
              <a:xfrm>
                <a:off x="4801443" y="1857616"/>
                <a:ext cx="291000" cy="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</p:grpSp>
        <p:cxnSp>
          <p:nvCxnSpPr>
            <p:cNvPr id="417" name="Google Shape;417;p53"/>
            <p:cNvCxnSpPr/>
            <p:nvPr/>
          </p:nvCxnSpPr>
          <p:spPr>
            <a:xfrm rot="10800000">
              <a:off x="3626625" y="1596000"/>
              <a:ext cx="0" cy="173100"/>
            </a:xfrm>
            <a:prstGeom prst="straightConnector1">
              <a:avLst/>
            </a:prstGeom>
            <a:noFill/>
            <a:ln w="2857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18" name="Google Shape;418;p53"/>
            <p:cNvSpPr/>
            <p:nvPr/>
          </p:nvSpPr>
          <p:spPr>
            <a:xfrm>
              <a:off x="3530532" y="1771972"/>
              <a:ext cx="187800" cy="187800"/>
            </a:xfrm>
            <a:prstGeom prst="ellipse">
              <a:avLst/>
            </a:prstGeom>
            <a:noFill/>
            <a:ln w="2857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dirty="0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endParaRPr>
            </a:p>
          </p:txBody>
        </p:sp>
        <p:sp>
          <p:nvSpPr>
            <p:cNvPr id="419" name="Google Shape;419;p53"/>
            <p:cNvSpPr/>
            <p:nvPr/>
          </p:nvSpPr>
          <p:spPr>
            <a:xfrm>
              <a:off x="3891569" y="1779209"/>
              <a:ext cx="187800" cy="187800"/>
            </a:xfrm>
            <a:prstGeom prst="ellipse">
              <a:avLst/>
            </a:prstGeom>
            <a:noFill/>
            <a:ln w="2857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dirty="0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endParaRPr>
            </a:p>
          </p:txBody>
        </p:sp>
        <p:cxnSp>
          <p:nvCxnSpPr>
            <p:cNvPr id="420" name="Google Shape;420;p53"/>
            <p:cNvCxnSpPr/>
            <p:nvPr/>
          </p:nvCxnSpPr>
          <p:spPr>
            <a:xfrm rot="10800000">
              <a:off x="3988400" y="1969874"/>
              <a:ext cx="0" cy="135000"/>
            </a:xfrm>
            <a:prstGeom prst="straightConnector1">
              <a:avLst/>
            </a:prstGeom>
            <a:noFill/>
            <a:ln w="2857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1" name="Google Shape;421;p53"/>
            <p:cNvCxnSpPr/>
            <p:nvPr/>
          </p:nvCxnSpPr>
          <p:spPr>
            <a:xfrm rot="10800000">
              <a:off x="4350000" y="1596000"/>
              <a:ext cx="0" cy="173100"/>
            </a:xfrm>
            <a:prstGeom prst="straightConnector1">
              <a:avLst/>
            </a:prstGeom>
            <a:noFill/>
            <a:ln w="2857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22" name="Google Shape;422;p53"/>
            <p:cNvSpPr/>
            <p:nvPr/>
          </p:nvSpPr>
          <p:spPr>
            <a:xfrm>
              <a:off x="4252606" y="1771972"/>
              <a:ext cx="187800" cy="187800"/>
            </a:xfrm>
            <a:prstGeom prst="ellipse">
              <a:avLst/>
            </a:prstGeom>
            <a:noFill/>
            <a:ln w="2857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dirty="0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endParaRPr>
            </a:p>
          </p:txBody>
        </p:sp>
        <p:sp>
          <p:nvSpPr>
            <p:cNvPr id="413" name="Google Shape;413;p53"/>
            <p:cNvSpPr/>
            <p:nvPr/>
          </p:nvSpPr>
          <p:spPr>
            <a:xfrm>
              <a:off x="4613643" y="1763716"/>
              <a:ext cx="187800" cy="187800"/>
            </a:xfrm>
            <a:prstGeom prst="ellipse">
              <a:avLst/>
            </a:prstGeom>
            <a:noFill/>
            <a:ln w="2857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dirty="0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endParaRPr>
            </a:p>
          </p:txBody>
        </p:sp>
        <p:cxnSp>
          <p:nvCxnSpPr>
            <p:cNvPr id="423" name="Google Shape;423;p53"/>
            <p:cNvCxnSpPr>
              <a:endCxn id="413" idx="4"/>
            </p:cNvCxnSpPr>
            <p:nvPr/>
          </p:nvCxnSpPr>
          <p:spPr>
            <a:xfrm rot="10800000">
              <a:off x="4707543" y="1951516"/>
              <a:ext cx="0" cy="153300"/>
            </a:xfrm>
            <a:prstGeom prst="straightConnector1">
              <a:avLst/>
            </a:prstGeom>
            <a:noFill/>
            <a:ln w="2857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24" name="Google Shape;424;p53"/>
          <p:cNvSpPr/>
          <p:nvPr/>
        </p:nvSpPr>
        <p:spPr>
          <a:xfrm>
            <a:off x="857050" y="1737913"/>
            <a:ext cx="1099200" cy="372300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20C8C8"/>
                </a:solidFill>
                <a:latin typeface="Lexend Deca"/>
                <a:ea typeface="Lexend Deca"/>
                <a:cs typeface="Lexend Deca"/>
                <a:sym typeface="Lexend Deca"/>
              </a:rPr>
              <a:t>1994</a:t>
            </a:r>
            <a:endParaRPr dirty="0">
              <a:solidFill>
                <a:srgbClr val="20C8C8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425" name="Google Shape;425;p53"/>
          <p:cNvSpPr/>
          <p:nvPr/>
        </p:nvSpPr>
        <p:spPr>
          <a:xfrm>
            <a:off x="3615850" y="1737913"/>
            <a:ext cx="1099200" cy="372300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20C8C8"/>
                </a:solidFill>
                <a:latin typeface="Lexend Deca"/>
                <a:ea typeface="Lexend Deca"/>
                <a:cs typeface="Lexend Deca"/>
                <a:sym typeface="Lexend Deca"/>
              </a:rPr>
              <a:t>2015</a:t>
            </a:r>
            <a:endParaRPr sz="1600" dirty="0">
              <a:solidFill>
                <a:srgbClr val="20C8C8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426" name="Google Shape;426;p53"/>
          <p:cNvSpPr/>
          <p:nvPr/>
        </p:nvSpPr>
        <p:spPr>
          <a:xfrm>
            <a:off x="2236450" y="4054238"/>
            <a:ext cx="1099200" cy="372300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20C8C8"/>
                </a:solidFill>
                <a:latin typeface="Lexend Deca"/>
                <a:ea typeface="Lexend Deca"/>
                <a:cs typeface="Lexend Deca"/>
                <a:sym typeface="Lexend Deca"/>
              </a:rPr>
              <a:t>2012</a:t>
            </a:r>
            <a:endParaRPr sz="1600" dirty="0">
              <a:solidFill>
                <a:srgbClr val="20C8C8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427" name="Google Shape;427;p53"/>
          <p:cNvSpPr/>
          <p:nvPr/>
        </p:nvSpPr>
        <p:spPr>
          <a:xfrm>
            <a:off x="4995250" y="4054238"/>
            <a:ext cx="1099200" cy="372300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20C8C8"/>
                </a:solidFill>
                <a:latin typeface="Lexend Deca"/>
                <a:ea typeface="Lexend Deca"/>
                <a:cs typeface="Lexend Deca"/>
                <a:sym typeface="Lexend Deca"/>
              </a:rPr>
              <a:t>2020</a:t>
            </a:r>
            <a:endParaRPr sz="1600" dirty="0">
              <a:solidFill>
                <a:srgbClr val="20C8C8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428" name="Google Shape;428;p53"/>
          <p:cNvSpPr txBox="1"/>
          <p:nvPr/>
        </p:nvSpPr>
        <p:spPr>
          <a:xfrm>
            <a:off x="6802801" y="2972283"/>
            <a:ext cx="1813697" cy="406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dirty="0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rPr>
              <a:t>8.1.12 (octobre 2022)</a:t>
            </a:r>
            <a:endParaRPr sz="1600" dirty="0">
              <a:solidFill>
                <a:srgbClr val="FFFFFF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429" name="Google Shape;429;p53"/>
          <p:cNvSpPr txBox="1"/>
          <p:nvPr/>
        </p:nvSpPr>
        <p:spPr>
          <a:xfrm>
            <a:off x="2152150" y="1737913"/>
            <a:ext cx="1267800" cy="81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dirty="0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rPr>
              <a:t>PHP 5.4 (namespaces)</a:t>
            </a:r>
            <a:endParaRPr sz="1600" dirty="0">
              <a:solidFill>
                <a:srgbClr val="FFFFFF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430" name="Google Shape;430;p53"/>
          <p:cNvSpPr txBox="1"/>
          <p:nvPr/>
        </p:nvSpPr>
        <p:spPr>
          <a:xfrm>
            <a:off x="3531550" y="3624438"/>
            <a:ext cx="1267800" cy="81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dirty="0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rPr>
              <a:t>PHP 7 (amélioration du typage)</a:t>
            </a:r>
            <a:endParaRPr sz="1600" dirty="0">
              <a:solidFill>
                <a:srgbClr val="FFFFFF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431" name="Google Shape;431;p53"/>
          <p:cNvSpPr txBox="1"/>
          <p:nvPr/>
        </p:nvSpPr>
        <p:spPr>
          <a:xfrm>
            <a:off x="4910950" y="1737913"/>
            <a:ext cx="1436400" cy="81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dirty="0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rPr>
              <a:t>PHP 8 (performances et syntaxes)</a:t>
            </a:r>
            <a:endParaRPr sz="1600" dirty="0">
              <a:solidFill>
                <a:srgbClr val="FFFFFF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432" name="Google Shape;432;p53"/>
          <p:cNvSpPr txBox="1"/>
          <p:nvPr/>
        </p:nvSpPr>
        <p:spPr>
          <a:xfrm>
            <a:off x="772750" y="3624438"/>
            <a:ext cx="1267800" cy="81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dirty="0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rPr>
              <a:t>V1 de PHP</a:t>
            </a:r>
            <a:endParaRPr sz="1600" dirty="0">
              <a:solidFill>
                <a:srgbClr val="FFFFFF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44"/>
          <p:cNvSpPr txBox="1">
            <a:spLocks noGrp="1"/>
          </p:cNvSpPr>
          <p:nvPr>
            <p:ph type="title"/>
          </p:nvPr>
        </p:nvSpPr>
        <p:spPr>
          <a:xfrm>
            <a:off x="4572000" y="540000"/>
            <a:ext cx="3858300" cy="47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Les capacités de  </a:t>
            </a:r>
            <a:br>
              <a:rPr lang="en" dirty="0"/>
            </a:br>
            <a:r>
              <a:rPr lang="en" dirty="0">
                <a:solidFill>
                  <a:schemeClr val="accent6"/>
                </a:solidFill>
              </a:rPr>
              <a:t>PHP</a:t>
            </a:r>
            <a:endParaRPr dirty="0">
              <a:solidFill>
                <a:schemeClr val="accent6"/>
              </a:solidFill>
            </a:endParaRPr>
          </a:p>
        </p:txBody>
      </p:sp>
      <p:sp>
        <p:nvSpPr>
          <p:cNvPr id="236" name="Google Shape;236;p44"/>
          <p:cNvSpPr txBox="1">
            <a:spLocks noGrp="1"/>
          </p:cNvSpPr>
          <p:nvPr>
            <p:ph type="title" idx="2"/>
          </p:nvPr>
        </p:nvSpPr>
        <p:spPr>
          <a:xfrm>
            <a:off x="6486089" y="3153263"/>
            <a:ext cx="1418497" cy="341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Apps</a:t>
            </a:r>
            <a:br>
              <a:rPr lang="en" dirty="0"/>
            </a:br>
            <a:r>
              <a:rPr lang="en" dirty="0"/>
              <a:t>graphiques</a:t>
            </a:r>
            <a:endParaRPr dirty="0"/>
          </a:p>
        </p:txBody>
      </p:sp>
      <p:sp>
        <p:nvSpPr>
          <p:cNvPr id="237" name="Google Shape;237;p44"/>
          <p:cNvSpPr txBox="1">
            <a:spLocks noGrp="1"/>
          </p:cNvSpPr>
          <p:nvPr>
            <p:ph type="title" idx="3"/>
          </p:nvPr>
        </p:nvSpPr>
        <p:spPr>
          <a:xfrm>
            <a:off x="1264024" y="3153263"/>
            <a:ext cx="1284026" cy="341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Booster son HTML</a:t>
            </a:r>
            <a:endParaRPr dirty="0"/>
          </a:p>
        </p:txBody>
      </p:sp>
      <p:sp>
        <p:nvSpPr>
          <p:cNvPr id="238" name="Google Shape;238;p44"/>
          <p:cNvSpPr txBox="1">
            <a:spLocks noGrp="1"/>
          </p:cNvSpPr>
          <p:nvPr>
            <p:ph type="title" idx="4"/>
          </p:nvPr>
        </p:nvSpPr>
        <p:spPr>
          <a:xfrm>
            <a:off x="3972600" y="3153263"/>
            <a:ext cx="1198800" cy="341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Scripting</a:t>
            </a:r>
            <a:endParaRPr dirty="0"/>
          </a:p>
        </p:txBody>
      </p:sp>
      <p:sp>
        <p:nvSpPr>
          <p:cNvPr id="239" name="Google Shape;239;p44"/>
          <p:cNvSpPr txBox="1">
            <a:spLocks noGrp="1"/>
          </p:cNvSpPr>
          <p:nvPr>
            <p:ph type="title" idx="5"/>
          </p:nvPr>
        </p:nvSpPr>
        <p:spPr>
          <a:xfrm>
            <a:off x="6199337" y="3781727"/>
            <a:ext cx="1992000" cy="53029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Créer des interfaces graphiques</a:t>
            </a:r>
            <a:endParaRPr dirty="0"/>
          </a:p>
        </p:txBody>
      </p:sp>
      <p:sp>
        <p:nvSpPr>
          <p:cNvPr id="240" name="Google Shape;240;p44"/>
          <p:cNvSpPr txBox="1">
            <a:spLocks noGrp="1"/>
          </p:cNvSpPr>
          <p:nvPr>
            <p:ph type="title" idx="6"/>
          </p:nvPr>
        </p:nvSpPr>
        <p:spPr>
          <a:xfrm>
            <a:off x="3519294" y="3704089"/>
            <a:ext cx="2105388" cy="53029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Mise en place de scripts simples d’administration serveur</a:t>
            </a:r>
            <a:endParaRPr dirty="0"/>
          </a:p>
        </p:txBody>
      </p:sp>
      <p:sp>
        <p:nvSpPr>
          <p:cNvPr id="241" name="Google Shape;241;p44"/>
          <p:cNvSpPr txBox="1">
            <a:spLocks noGrp="1"/>
          </p:cNvSpPr>
          <p:nvPr>
            <p:ph type="title" idx="7"/>
          </p:nvPr>
        </p:nvSpPr>
        <p:spPr>
          <a:xfrm>
            <a:off x="952638" y="3704089"/>
            <a:ext cx="1992000" cy="992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Travail avec les formulaires et les données clientes</a:t>
            </a:r>
            <a:endParaRPr dirty="0"/>
          </a:p>
        </p:txBody>
      </p:sp>
      <p:grpSp>
        <p:nvGrpSpPr>
          <p:cNvPr id="242" name="Google Shape;242;p44"/>
          <p:cNvGrpSpPr/>
          <p:nvPr/>
        </p:nvGrpSpPr>
        <p:grpSpPr>
          <a:xfrm>
            <a:off x="1537038" y="2120637"/>
            <a:ext cx="3266743" cy="823200"/>
            <a:chOff x="1304413" y="1756437"/>
            <a:chExt cx="3266743" cy="823200"/>
          </a:xfrm>
        </p:grpSpPr>
        <p:sp>
          <p:nvSpPr>
            <p:cNvPr id="243" name="Google Shape;243;p44"/>
            <p:cNvSpPr/>
            <p:nvPr/>
          </p:nvSpPr>
          <p:spPr>
            <a:xfrm>
              <a:off x="1304413" y="1756437"/>
              <a:ext cx="823200" cy="823200"/>
            </a:xfrm>
            <a:prstGeom prst="ellipse">
              <a:avLst/>
            </a:prstGeom>
            <a:noFill/>
            <a:ln w="2857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4" name="Google Shape;244;p44"/>
            <p:cNvGrpSpPr/>
            <p:nvPr/>
          </p:nvGrpSpPr>
          <p:grpSpPr>
            <a:xfrm>
              <a:off x="4107594" y="1931662"/>
              <a:ext cx="463562" cy="462758"/>
              <a:chOff x="13470169" y="3175808"/>
              <a:chExt cx="2132300" cy="2128600"/>
            </a:xfrm>
          </p:grpSpPr>
          <p:sp>
            <p:nvSpPr>
              <p:cNvPr id="245" name="Google Shape;245;p44"/>
              <p:cNvSpPr/>
              <p:nvPr/>
            </p:nvSpPr>
            <p:spPr>
              <a:xfrm>
                <a:off x="13470169" y="3175808"/>
                <a:ext cx="2132300" cy="2128600"/>
              </a:xfrm>
              <a:custGeom>
                <a:avLst/>
                <a:gdLst/>
                <a:ahLst/>
                <a:cxnLst/>
                <a:rect l="l" t="t" r="r" b="b"/>
                <a:pathLst>
                  <a:path w="85292" h="85144" extrusionOk="0">
                    <a:moveTo>
                      <a:pt x="42646" y="4994"/>
                    </a:moveTo>
                    <a:cubicBezTo>
                      <a:pt x="44135" y="4994"/>
                      <a:pt x="45624" y="5086"/>
                      <a:pt x="47106" y="5270"/>
                    </a:cubicBezTo>
                    <a:lnTo>
                      <a:pt x="48822" y="15245"/>
                    </a:lnTo>
                    <a:cubicBezTo>
                      <a:pt x="48969" y="16176"/>
                      <a:pt x="49631" y="16936"/>
                      <a:pt x="50513" y="17206"/>
                    </a:cubicBezTo>
                    <a:cubicBezTo>
                      <a:pt x="53234" y="18088"/>
                      <a:pt x="55807" y="19411"/>
                      <a:pt x="58111" y="21127"/>
                    </a:cubicBezTo>
                    <a:cubicBezTo>
                      <a:pt x="58567" y="21459"/>
                      <a:pt x="59101" y="21627"/>
                      <a:pt x="59634" y="21627"/>
                    </a:cubicBezTo>
                    <a:cubicBezTo>
                      <a:pt x="60046" y="21627"/>
                      <a:pt x="60457" y="21526"/>
                      <a:pt x="60831" y="21323"/>
                    </a:cubicBezTo>
                    <a:lnTo>
                      <a:pt x="69532" y="16470"/>
                    </a:lnTo>
                    <a:cubicBezTo>
                      <a:pt x="71689" y="18676"/>
                      <a:pt x="73527" y="21127"/>
                      <a:pt x="75095" y="23774"/>
                    </a:cubicBezTo>
                    <a:lnTo>
                      <a:pt x="68012" y="31886"/>
                    </a:lnTo>
                    <a:cubicBezTo>
                      <a:pt x="67424" y="32524"/>
                      <a:pt x="67228" y="33455"/>
                      <a:pt x="67498" y="34288"/>
                    </a:cubicBezTo>
                    <a:cubicBezTo>
                      <a:pt x="68257" y="36641"/>
                      <a:pt x="68699" y="39092"/>
                      <a:pt x="68772" y="41592"/>
                    </a:cubicBezTo>
                    <a:cubicBezTo>
                      <a:pt x="68821" y="42572"/>
                      <a:pt x="69409" y="43430"/>
                      <a:pt x="70292" y="43798"/>
                    </a:cubicBezTo>
                    <a:lnTo>
                      <a:pt x="80071" y="47940"/>
                    </a:lnTo>
                    <a:cubicBezTo>
                      <a:pt x="79679" y="51101"/>
                      <a:pt x="78919" y="54189"/>
                      <a:pt x="77791" y="57179"/>
                    </a:cubicBezTo>
                    <a:lnTo>
                      <a:pt x="66395" y="56542"/>
                    </a:lnTo>
                    <a:cubicBezTo>
                      <a:pt x="66348" y="56540"/>
                      <a:pt x="66301" y="56538"/>
                      <a:pt x="66255" y="56538"/>
                    </a:cubicBezTo>
                    <a:cubicBezTo>
                      <a:pt x="65425" y="56538"/>
                      <a:pt x="64653" y="56949"/>
                      <a:pt x="64189" y="57645"/>
                    </a:cubicBezTo>
                    <a:cubicBezTo>
                      <a:pt x="63111" y="59238"/>
                      <a:pt x="61836" y="60733"/>
                      <a:pt x="60439" y="62057"/>
                    </a:cubicBezTo>
                    <a:cubicBezTo>
                      <a:pt x="59753" y="62694"/>
                      <a:pt x="59483" y="63650"/>
                      <a:pt x="59728" y="64556"/>
                    </a:cubicBezTo>
                    <a:lnTo>
                      <a:pt x="62841" y="75634"/>
                    </a:lnTo>
                    <a:cubicBezTo>
                      <a:pt x="60170" y="77375"/>
                      <a:pt x="57278" y="78747"/>
                      <a:pt x="54263" y="79752"/>
                    </a:cubicBezTo>
                    <a:lnTo>
                      <a:pt x="47474" y="70071"/>
                    </a:lnTo>
                    <a:cubicBezTo>
                      <a:pt x="47008" y="69409"/>
                      <a:pt x="46224" y="69017"/>
                      <a:pt x="45415" y="69017"/>
                    </a:cubicBezTo>
                    <a:cubicBezTo>
                      <a:pt x="45342" y="69017"/>
                      <a:pt x="45268" y="69017"/>
                      <a:pt x="45195" y="69042"/>
                    </a:cubicBezTo>
                    <a:cubicBezTo>
                      <a:pt x="44337" y="69115"/>
                      <a:pt x="43479" y="69164"/>
                      <a:pt x="42646" y="69164"/>
                    </a:cubicBezTo>
                    <a:cubicBezTo>
                      <a:pt x="41813" y="69164"/>
                      <a:pt x="40955" y="69115"/>
                      <a:pt x="40097" y="69042"/>
                    </a:cubicBezTo>
                    <a:cubicBezTo>
                      <a:pt x="40007" y="69032"/>
                      <a:pt x="39918" y="69027"/>
                      <a:pt x="39828" y="69027"/>
                    </a:cubicBezTo>
                    <a:cubicBezTo>
                      <a:pt x="39039" y="69027"/>
                      <a:pt x="38280" y="69410"/>
                      <a:pt x="37818" y="70071"/>
                    </a:cubicBezTo>
                    <a:lnTo>
                      <a:pt x="31029" y="79752"/>
                    </a:lnTo>
                    <a:cubicBezTo>
                      <a:pt x="28014" y="78747"/>
                      <a:pt x="25122" y="77375"/>
                      <a:pt x="22451" y="75634"/>
                    </a:cubicBezTo>
                    <a:lnTo>
                      <a:pt x="25563" y="64556"/>
                    </a:lnTo>
                    <a:cubicBezTo>
                      <a:pt x="25808" y="63650"/>
                      <a:pt x="25539" y="62694"/>
                      <a:pt x="24852" y="62057"/>
                    </a:cubicBezTo>
                    <a:cubicBezTo>
                      <a:pt x="23455" y="60733"/>
                      <a:pt x="22181" y="59238"/>
                      <a:pt x="21103" y="57645"/>
                    </a:cubicBezTo>
                    <a:cubicBezTo>
                      <a:pt x="20638" y="56949"/>
                      <a:pt x="19867" y="56538"/>
                      <a:pt x="19037" y="56538"/>
                    </a:cubicBezTo>
                    <a:cubicBezTo>
                      <a:pt x="18990" y="56538"/>
                      <a:pt x="18944" y="56540"/>
                      <a:pt x="18897" y="56542"/>
                    </a:cubicBezTo>
                    <a:lnTo>
                      <a:pt x="7500" y="57179"/>
                    </a:lnTo>
                    <a:cubicBezTo>
                      <a:pt x="6373" y="54189"/>
                      <a:pt x="5613" y="51101"/>
                      <a:pt x="5221" y="47940"/>
                    </a:cubicBezTo>
                    <a:lnTo>
                      <a:pt x="15000" y="43798"/>
                    </a:lnTo>
                    <a:cubicBezTo>
                      <a:pt x="15882" y="43430"/>
                      <a:pt x="16470" y="42572"/>
                      <a:pt x="16519" y="41592"/>
                    </a:cubicBezTo>
                    <a:cubicBezTo>
                      <a:pt x="16593" y="39092"/>
                      <a:pt x="17034" y="36641"/>
                      <a:pt x="17794" y="34288"/>
                    </a:cubicBezTo>
                    <a:cubicBezTo>
                      <a:pt x="18064" y="33455"/>
                      <a:pt x="17867" y="32524"/>
                      <a:pt x="17279" y="31886"/>
                    </a:cubicBezTo>
                    <a:lnTo>
                      <a:pt x="10196" y="23774"/>
                    </a:lnTo>
                    <a:cubicBezTo>
                      <a:pt x="11765" y="21127"/>
                      <a:pt x="13603" y="18676"/>
                      <a:pt x="15760" y="16470"/>
                    </a:cubicBezTo>
                    <a:lnTo>
                      <a:pt x="24460" y="21323"/>
                    </a:lnTo>
                    <a:cubicBezTo>
                      <a:pt x="24834" y="21526"/>
                      <a:pt x="25251" y="21627"/>
                      <a:pt x="25666" y="21627"/>
                    </a:cubicBezTo>
                    <a:cubicBezTo>
                      <a:pt x="26203" y="21627"/>
                      <a:pt x="26739" y="21459"/>
                      <a:pt x="27181" y="21127"/>
                    </a:cubicBezTo>
                    <a:cubicBezTo>
                      <a:pt x="29485" y="19411"/>
                      <a:pt x="32058" y="18088"/>
                      <a:pt x="34778" y="17206"/>
                    </a:cubicBezTo>
                    <a:cubicBezTo>
                      <a:pt x="35661" y="16936"/>
                      <a:pt x="36323" y="16176"/>
                      <a:pt x="36470" y="15245"/>
                    </a:cubicBezTo>
                    <a:lnTo>
                      <a:pt x="38185" y="5270"/>
                    </a:lnTo>
                    <a:cubicBezTo>
                      <a:pt x="39668" y="5086"/>
                      <a:pt x="41157" y="4994"/>
                      <a:pt x="42646" y="4994"/>
                    </a:cubicBezTo>
                    <a:close/>
                    <a:moveTo>
                      <a:pt x="42646" y="0"/>
                    </a:moveTo>
                    <a:cubicBezTo>
                      <a:pt x="40293" y="0"/>
                      <a:pt x="37940" y="196"/>
                      <a:pt x="35612" y="589"/>
                    </a:cubicBezTo>
                    <a:cubicBezTo>
                      <a:pt x="34558" y="760"/>
                      <a:pt x="33749" y="1593"/>
                      <a:pt x="33578" y="2623"/>
                    </a:cubicBezTo>
                    <a:lnTo>
                      <a:pt x="31813" y="12966"/>
                    </a:lnTo>
                    <a:cubicBezTo>
                      <a:pt x="29607" y="13799"/>
                      <a:pt x="27499" y="14877"/>
                      <a:pt x="25514" y="16201"/>
                    </a:cubicBezTo>
                    <a:lnTo>
                      <a:pt x="16544" y="11201"/>
                    </a:lnTo>
                    <a:cubicBezTo>
                      <a:pt x="16157" y="10983"/>
                      <a:pt x="15735" y="10877"/>
                      <a:pt x="15316" y="10877"/>
                    </a:cubicBezTo>
                    <a:cubicBezTo>
                      <a:pt x="14700" y="10877"/>
                      <a:pt x="14094" y="11106"/>
                      <a:pt x="13627" y="11544"/>
                    </a:cubicBezTo>
                    <a:cubicBezTo>
                      <a:pt x="10123" y="14853"/>
                      <a:pt x="7206" y="18676"/>
                      <a:pt x="4976" y="22941"/>
                    </a:cubicBezTo>
                    <a:cubicBezTo>
                      <a:pt x="4486" y="23847"/>
                      <a:pt x="4608" y="24975"/>
                      <a:pt x="5294" y="25759"/>
                    </a:cubicBezTo>
                    <a:lnTo>
                      <a:pt x="12623" y="34117"/>
                    </a:lnTo>
                    <a:cubicBezTo>
                      <a:pt x="12132" y="35979"/>
                      <a:pt x="11789" y="37891"/>
                      <a:pt x="11618" y="39803"/>
                    </a:cubicBezTo>
                    <a:lnTo>
                      <a:pt x="1594" y="44067"/>
                    </a:lnTo>
                    <a:cubicBezTo>
                      <a:pt x="613" y="44484"/>
                      <a:pt x="1" y="45464"/>
                      <a:pt x="74" y="46543"/>
                    </a:cubicBezTo>
                    <a:cubicBezTo>
                      <a:pt x="442" y="51469"/>
                      <a:pt x="1618" y="56248"/>
                      <a:pt x="3579" y="60758"/>
                    </a:cubicBezTo>
                    <a:cubicBezTo>
                      <a:pt x="3979" y="61676"/>
                      <a:pt x="4878" y="62256"/>
                      <a:pt x="5883" y="62256"/>
                    </a:cubicBezTo>
                    <a:cubicBezTo>
                      <a:pt x="5924" y="62256"/>
                      <a:pt x="5964" y="62255"/>
                      <a:pt x="6005" y="62253"/>
                    </a:cubicBezTo>
                    <a:lnTo>
                      <a:pt x="17794" y="61615"/>
                    </a:lnTo>
                    <a:cubicBezTo>
                      <a:pt x="18578" y="62669"/>
                      <a:pt x="19436" y="63674"/>
                      <a:pt x="20343" y="64630"/>
                    </a:cubicBezTo>
                    <a:lnTo>
                      <a:pt x="17157" y="76002"/>
                    </a:lnTo>
                    <a:cubicBezTo>
                      <a:pt x="16863" y="77031"/>
                      <a:pt x="17255" y="78110"/>
                      <a:pt x="18113" y="78723"/>
                    </a:cubicBezTo>
                    <a:cubicBezTo>
                      <a:pt x="22156" y="81590"/>
                      <a:pt x="26617" y="83747"/>
                      <a:pt x="31372" y="85046"/>
                    </a:cubicBezTo>
                    <a:cubicBezTo>
                      <a:pt x="31601" y="85111"/>
                      <a:pt x="31832" y="85143"/>
                      <a:pt x="32060" y="85143"/>
                    </a:cubicBezTo>
                    <a:cubicBezTo>
                      <a:pt x="32857" y="85143"/>
                      <a:pt x="33616" y="84757"/>
                      <a:pt x="34092" y="84090"/>
                    </a:cubicBezTo>
                    <a:lnTo>
                      <a:pt x="41102" y="74115"/>
                    </a:lnTo>
                    <a:cubicBezTo>
                      <a:pt x="41616" y="74139"/>
                      <a:pt x="42131" y="74152"/>
                      <a:pt x="42646" y="74152"/>
                    </a:cubicBezTo>
                    <a:cubicBezTo>
                      <a:pt x="43160" y="74152"/>
                      <a:pt x="43675" y="74139"/>
                      <a:pt x="44190" y="74115"/>
                    </a:cubicBezTo>
                    <a:lnTo>
                      <a:pt x="51199" y="84090"/>
                    </a:lnTo>
                    <a:cubicBezTo>
                      <a:pt x="51690" y="84752"/>
                      <a:pt x="52449" y="85144"/>
                      <a:pt x="53258" y="85144"/>
                    </a:cubicBezTo>
                    <a:cubicBezTo>
                      <a:pt x="53479" y="85144"/>
                      <a:pt x="53699" y="85119"/>
                      <a:pt x="53920" y="85046"/>
                    </a:cubicBezTo>
                    <a:cubicBezTo>
                      <a:pt x="58675" y="83747"/>
                      <a:pt x="63135" y="81590"/>
                      <a:pt x="67179" y="78723"/>
                    </a:cubicBezTo>
                    <a:cubicBezTo>
                      <a:pt x="68037" y="78110"/>
                      <a:pt x="68429" y="77031"/>
                      <a:pt x="68135" y="76002"/>
                    </a:cubicBezTo>
                    <a:lnTo>
                      <a:pt x="64949" y="64630"/>
                    </a:lnTo>
                    <a:cubicBezTo>
                      <a:pt x="65856" y="63674"/>
                      <a:pt x="66713" y="62669"/>
                      <a:pt x="67498" y="61615"/>
                    </a:cubicBezTo>
                    <a:lnTo>
                      <a:pt x="79286" y="62253"/>
                    </a:lnTo>
                    <a:cubicBezTo>
                      <a:pt x="79327" y="62255"/>
                      <a:pt x="79368" y="62256"/>
                      <a:pt x="79409" y="62256"/>
                    </a:cubicBezTo>
                    <a:cubicBezTo>
                      <a:pt x="80414" y="62256"/>
                      <a:pt x="81312" y="61676"/>
                      <a:pt x="81713" y="60758"/>
                    </a:cubicBezTo>
                    <a:cubicBezTo>
                      <a:pt x="83673" y="56248"/>
                      <a:pt x="84850" y="51469"/>
                      <a:pt x="85218" y="46543"/>
                    </a:cubicBezTo>
                    <a:cubicBezTo>
                      <a:pt x="85291" y="45464"/>
                      <a:pt x="84678" y="44484"/>
                      <a:pt x="83698" y="44067"/>
                    </a:cubicBezTo>
                    <a:lnTo>
                      <a:pt x="73674" y="39803"/>
                    </a:lnTo>
                    <a:cubicBezTo>
                      <a:pt x="73502" y="37891"/>
                      <a:pt x="73159" y="35979"/>
                      <a:pt x="72669" y="34117"/>
                    </a:cubicBezTo>
                    <a:lnTo>
                      <a:pt x="79997" y="25759"/>
                    </a:lnTo>
                    <a:cubicBezTo>
                      <a:pt x="80683" y="24975"/>
                      <a:pt x="80806" y="23847"/>
                      <a:pt x="80316" y="22941"/>
                    </a:cubicBezTo>
                    <a:cubicBezTo>
                      <a:pt x="78085" y="18676"/>
                      <a:pt x="75169" y="14853"/>
                      <a:pt x="71664" y="11544"/>
                    </a:cubicBezTo>
                    <a:cubicBezTo>
                      <a:pt x="71197" y="11106"/>
                      <a:pt x="70591" y="10877"/>
                      <a:pt x="69975" y="10877"/>
                    </a:cubicBezTo>
                    <a:cubicBezTo>
                      <a:pt x="69557" y="10877"/>
                      <a:pt x="69134" y="10983"/>
                      <a:pt x="68748" y="11201"/>
                    </a:cubicBezTo>
                    <a:lnTo>
                      <a:pt x="59777" y="16201"/>
                    </a:lnTo>
                    <a:cubicBezTo>
                      <a:pt x="57792" y="14877"/>
                      <a:pt x="55684" y="13799"/>
                      <a:pt x="53479" y="12966"/>
                    </a:cubicBezTo>
                    <a:lnTo>
                      <a:pt x="51714" y="2623"/>
                    </a:lnTo>
                    <a:cubicBezTo>
                      <a:pt x="51542" y="1593"/>
                      <a:pt x="50734" y="760"/>
                      <a:pt x="49680" y="589"/>
                    </a:cubicBezTo>
                    <a:cubicBezTo>
                      <a:pt x="47351" y="196"/>
                      <a:pt x="44999" y="0"/>
                      <a:pt x="4264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44"/>
              <p:cNvSpPr/>
              <p:nvPr/>
            </p:nvSpPr>
            <p:spPr>
              <a:xfrm>
                <a:off x="14108058" y="3829248"/>
                <a:ext cx="868850" cy="879898"/>
              </a:xfrm>
              <a:custGeom>
                <a:avLst/>
                <a:gdLst/>
                <a:ahLst/>
                <a:cxnLst/>
                <a:rect l="l" t="t" r="r" b="b"/>
                <a:pathLst>
                  <a:path w="34754" h="35196" extrusionOk="0">
                    <a:moveTo>
                      <a:pt x="17377" y="4976"/>
                    </a:moveTo>
                    <a:cubicBezTo>
                      <a:pt x="24190" y="4976"/>
                      <a:pt x="29754" y="10638"/>
                      <a:pt x="29754" y="17598"/>
                    </a:cubicBezTo>
                    <a:cubicBezTo>
                      <a:pt x="29754" y="24559"/>
                      <a:pt x="24190" y="30220"/>
                      <a:pt x="17377" y="30220"/>
                    </a:cubicBezTo>
                    <a:cubicBezTo>
                      <a:pt x="10539" y="30220"/>
                      <a:pt x="4975" y="24559"/>
                      <a:pt x="4975" y="17598"/>
                    </a:cubicBezTo>
                    <a:cubicBezTo>
                      <a:pt x="4975" y="10638"/>
                      <a:pt x="10539" y="4976"/>
                      <a:pt x="17377" y="4976"/>
                    </a:cubicBezTo>
                    <a:close/>
                    <a:moveTo>
                      <a:pt x="17377" y="1"/>
                    </a:moveTo>
                    <a:cubicBezTo>
                      <a:pt x="7794" y="1"/>
                      <a:pt x="0" y="7893"/>
                      <a:pt x="0" y="17598"/>
                    </a:cubicBezTo>
                    <a:cubicBezTo>
                      <a:pt x="0" y="27304"/>
                      <a:pt x="7794" y="35196"/>
                      <a:pt x="17377" y="35196"/>
                    </a:cubicBezTo>
                    <a:cubicBezTo>
                      <a:pt x="26960" y="35196"/>
                      <a:pt x="34754" y="27304"/>
                      <a:pt x="34754" y="17598"/>
                    </a:cubicBezTo>
                    <a:cubicBezTo>
                      <a:pt x="34754" y="7893"/>
                      <a:pt x="26960" y="1"/>
                      <a:pt x="1737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grpSp>
        <p:nvGrpSpPr>
          <p:cNvPr id="247" name="Google Shape;247;p44"/>
          <p:cNvGrpSpPr/>
          <p:nvPr/>
        </p:nvGrpSpPr>
        <p:grpSpPr>
          <a:xfrm>
            <a:off x="1716950" y="2305852"/>
            <a:ext cx="463562" cy="463692"/>
            <a:chOff x="1891615" y="1026606"/>
            <a:chExt cx="463562" cy="463692"/>
          </a:xfrm>
        </p:grpSpPr>
        <p:sp>
          <p:nvSpPr>
            <p:cNvPr id="248" name="Google Shape;248;p44"/>
            <p:cNvSpPr/>
            <p:nvPr/>
          </p:nvSpPr>
          <p:spPr>
            <a:xfrm>
              <a:off x="1891615" y="1026606"/>
              <a:ext cx="463562" cy="463692"/>
            </a:xfrm>
            <a:custGeom>
              <a:avLst/>
              <a:gdLst/>
              <a:ahLst/>
              <a:cxnLst/>
              <a:rect l="l" t="t" r="r" b="b"/>
              <a:pathLst>
                <a:path w="85292" h="85316" extrusionOk="0">
                  <a:moveTo>
                    <a:pt x="80316" y="23651"/>
                  </a:moveTo>
                  <a:lnTo>
                    <a:pt x="80316" y="69385"/>
                  </a:lnTo>
                  <a:cubicBezTo>
                    <a:pt x="80291" y="69483"/>
                    <a:pt x="80291" y="69581"/>
                    <a:pt x="80291" y="69679"/>
                  </a:cubicBezTo>
                  <a:lnTo>
                    <a:pt x="80291" y="69752"/>
                  </a:lnTo>
                  <a:cubicBezTo>
                    <a:pt x="80291" y="69850"/>
                    <a:pt x="80316" y="69948"/>
                    <a:pt x="80316" y="70022"/>
                  </a:cubicBezTo>
                  <a:cubicBezTo>
                    <a:pt x="80316" y="75659"/>
                    <a:pt x="76444" y="80218"/>
                    <a:pt x="71689" y="80218"/>
                  </a:cubicBezTo>
                  <a:cubicBezTo>
                    <a:pt x="66934" y="80218"/>
                    <a:pt x="63086" y="75659"/>
                    <a:pt x="63086" y="70022"/>
                  </a:cubicBezTo>
                  <a:cubicBezTo>
                    <a:pt x="63086" y="69948"/>
                    <a:pt x="63086" y="69850"/>
                    <a:pt x="63086" y="69777"/>
                  </a:cubicBezTo>
                  <a:lnTo>
                    <a:pt x="63086" y="69679"/>
                  </a:lnTo>
                  <a:cubicBezTo>
                    <a:pt x="63086" y="69581"/>
                    <a:pt x="63086" y="69483"/>
                    <a:pt x="63086" y="69385"/>
                  </a:cubicBezTo>
                  <a:lnTo>
                    <a:pt x="63086" y="23651"/>
                  </a:lnTo>
                  <a:close/>
                  <a:moveTo>
                    <a:pt x="58013" y="5000"/>
                  </a:moveTo>
                  <a:lnTo>
                    <a:pt x="58013" y="70022"/>
                  </a:lnTo>
                  <a:cubicBezTo>
                    <a:pt x="58013" y="70218"/>
                    <a:pt x="58037" y="70414"/>
                    <a:pt x="58086" y="70586"/>
                  </a:cubicBezTo>
                  <a:cubicBezTo>
                    <a:pt x="58209" y="74311"/>
                    <a:pt x="59532" y="77693"/>
                    <a:pt x="61640" y="80267"/>
                  </a:cubicBezTo>
                  <a:lnTo>
                    <a:pt x="10123" y="80316"/>
                  </a:lnTo>
                  <a:cubicBezTo>
                    <a:pt x="7304" y="80316"/>
                    <a:pt x="5000" y="78012"/>
                    <a:pt x="5000" y="75193"/>
                  </a:cubicBezTo>
                  <a:lnTo>
                    <a:pt x="5000" y="5000"/>
                  </a:lnTo>
                  <a:close/>
                  <a:moveTo>
                    <a:pt x="2501" y="0"/>
                  </a:moveTo>
                  <a:cubicBezTo>
                    <a:pt x="1104" y="0"/>
                    <a:pt x="1" y="1103"/>
                    <a:pt x="1" y="2500"/>
                  </a:cubicBezTo>
                  <a:lnTo>
                    <a:pt x="1" y="75193"/>
                  </a:lnTo>
                  <a:cubicBezTo>
                    <a:pt x="1" y="80757"/>
                    <a:pt x="4535" y="85315"/>
                    <a:pt x="10123" y="85315"/>
                  </a:cubicBezTo>
                  <a:lnTo>
                    <a:pt x="71640" y="85242"/>
                  </a:lnTo>
                  <a:cubicBezTo>
                    <a:pt x="71762" y="85242"/>
                    <a:pt x="71885" y="85242"/>
                    <a:pt x="72007" y="85217"/>
                  </a:cubicBezTo>
                  <a:cubicBezTo>
                    <a:pt x="79360" y="85046"/>
                    <a:pt x="85291" y="78281"/>
                    <a:pt x="85291" y="70022"/>
                  </a:cubicBezTo>
                  <a:cubicBezTo>
                    <a:pt x="85291" y="69924"/>
                    <a:pt x="85291" y="69850"/>
                    <a:pt x="85291" y="69752"/>
                  </a:cubicBezTo>
                  <a:cubicBezTo>
                    <a:pt x="85291" y="69703"/>
                    <a:pt x="85291" y="69654"/>
                    <a:pt x="85291" y="69605"/>
                  </a:cubicBezTo>
                  <a:lnTo>
                    <a:pt x="85291" y="21151"/>
                  </a:lnTo>
                  <a:cubicBezTo>
                    <a:pt x="85291" y="19779"/>
                    <a:pt x="84188" y="18651"/>
                    <a:pt x="82816" y="18651"/>
                  </a:cubicBezTo>
                  <a:lnTo>
                    <a:pt x="63013" y="18651"/>
                  </a:lnTo>
                  <a:lnTo>
                    <a:pt x="63013" y="2500"/>
                  </a:lnTo>
                  <a:cubicBezTo>
                    <a:pt x="63013" y="1103"/>
                    <a:pt x="61910" y="0"/>
                    <a:pt x="6051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44"/>
            <p:cNvSpPr/>
            <p:nvPr/>
          </p:nvSpPr>
          <p:spPr>
            <a:xfrm>
              <a:off x="2079705" y="1080820"/>
              <a:ext cx="99906" cy="135342"/>
            </a:xfrm>
            <a:custGeom>
              <a:avLst/>
              <a:gdLst/>
              <a:ahLst/>
              <a:cxnLst/>
              <a:rect l="l" t="t" r="r" b="b"/>
              <a:pathLst>
                <a:path w="18382" h="24902" extrusionOk="0">
                  <a:moveTo>
                    <a:pt x="13382" y="5000"/>
                  </a:moveTo>
                  <a:lnTo>
                    <a:pt x="13382" y="19901"/>
                  </a:lnTo>
                  <a:lnTo>
                    <a:pt x="5000" y="19901"/>
                  </a:lnTo>
                  <a:lnTo>
                    <a:pt x="5000" y="5000"/>
                  </a:lnTo>
                  <a:close/>
                  <a:moveTo>
                    <a:pt x="2500" y="0"/>
                  </a:moveTo>
                  <a:cubicBezTo>
                    <a:pt x="1127" y="0"/>
                    <a:pt x="0" y="1128"/>
                    <a:pt x="0" y="2500"/>
                  </a:cubicBezTo>
                  <a:lnTo>
                    <a:pt x="0" y="22401"/>
                  </a:lnTo>
                  <a:cubicBezTo>
                    <a:pt x="0" y="23798"/>
                    <a:pt x="1127" y="24901"/>
                    <a:pt x="2500" y="24901"/>
                  </a:cubicBezTo>
                  <a:lnTo>
                    <a:pt x="15882" y="24901"/>
                  </a:lnTo>
                  <a:cubicBezTo>
                    <a:pt x="17254" y="24901"/>
                    <a:pt x="18382" y="23798"/>
                    <a:pt x="18382" y="22401"/>
                  </a:cubicBezTo>
                  <a:lnTo>
                    <a:pt x="18382" y="2500"/>
                  </a:lnTo>
                  <a:cubicBezTo>
                    <a:pt x="18382" y="1128"/>
                    <a:pt x="17254" y="0"/>
                    <a:pt x="1588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44"/>
            <p:cNvSpPr/>
            <p:nvPr/>
          </p:nvSpPr>
          <p:spPr>
            <a:xfrm>
              <a:off x="1946362" y="1351229"/>
              <a:ext cx="99113" cy="81259"/>
            </a:xfrm>
            <a:custGeom>
              <a:avLst/>
              <a:gdLst/>
              <a:ahLst/>
              <a:cxnLst/>
              <a:rect l="l" t="t" r="r" b="b"/>
              <a:pathLst>
                <a:path w="18236" h="14951" extrusionOk="0">
                  <a:moveTo>
                    <a:pt x="13236" y="5000"/>
                  </a:moveTo>
                  <a:lnTo>
                    <a:pt x="13236" y="9951"/>
                  </a:lnTo>
                  <a:lnTo>
                    <a:pt x="5001" y="9951"/>
                  </a:lnTo>
                  <a:lnTo>
                    <a:pt x="5001" y="5000"/>
                  </a:lnTo>
                  <a:close/>
                  <a:moveTo>
                    <a:pt x="2501" y="0"/>
                  </a:moveTo>
                  <a:cubicBezTo>
                    <a:pt x="1128" y="0"/>
                    <a:pt x="1" y="1103"/>
                    <a:pt x="1" y="2500"/>
                  </a:cubicBezTo>
                  <a:lnTo>
                    <a:pt x="1" y="12451"/>
                  </a:lnTo>
                  <a:cubicBezTo>
                    <a:pt x="1" y="13823"/>
                    <a:pt x="1128" y="14951"/>
                    <a:pt x="2501" y="14951"/>
                  </a:cubicBezTo>
                  <a:lnTo>
                    <a:pt x="15735" y="14951"/>
                  </a:lnTo>
                  <a:cubicBezTo>
                    <a:pt x="17108" y="14951"/>
                    <a:pt x="18235" y="13823"/>
                    <a:pt x="18235" y="12451"/>
                  </a:cubicBezTo>
                  <a:lnTo>
                    <a:pt x="18235" y="2500"/>
                  </a:lnTo>
                  <a:cubicBezTo>
                    <a:pt x="18235" y="1103"/>
                    <a:pt x="17108" y="0"/>
                    <a:pt x="157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44"/>
            <p:cNvSpPr/>
            <p:nvPr/>
          </p:nvSpPr>
          <p:spPr>
            <a:xfrm>
              <a:off x="1947297" y="1080820"/>
              <a:ext cx="104037" cy="27180"/>
            </a:xfrm>
            <a:custGeom>
              <a:avLst/>
              <a:gdLst/>
              <a:ahLst/>
              <a:cxnLst/>
              <a:rect l="l" t="t" r="r" b="b"/>
              <a:pathLst>
                <a:path w="19142" h="5001" extrusionOk="0">
                  <a:moveTo>
                    <a:pt x="2500" y="0"/>
                  </a:moveTo>
                  <a:cubicBezTo>
                    <a:pt x="1128" y="0"/>
                    <a:pt x="0" y="1128"/>
                    <a:pt x="0" y="2500"/>
                  </a:cubicBezTo>
                  <a:cubicBezTo>
                    <a:pt x="0" y="3897"/>
                    <a:pt x="1128" y="5000"/>
                    <a:pt x="2500" y="5000"/>
                  </a:cubicBezTo>
                  <a:lnTo>
                    <a:pt x="16642" y="5000"/>
                  </a:lnTo>
                  <a:cubicBezTo>
                    <a:pt x="18014" y="5000"/>
                    <a:pt x="19142" y="3897"/>
                    <a:pt x="19142" y="2500"/>
                  </a:cubicBezTo>
                  <a:cubicBezTo>
                    <a:pt x="19142" y="1128"/>
                    <a:pt x="18014" y="0"/>
                    <a:pt x="1664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44"/>
            <p:cNvSpPr/>
            <p:nvPr/>
          </p:nvSpPr>
          <p:spPr>
            <a:xfrm>
              <a:off x="1947161" y="1134898"/>
              <a:ext cx="104042" cy="27180"/>
            </a:xfrm>
            <a:custGeom>
              <a:avLst/>
              <a:gdLst/>
              <a:ahLst/>
              <a:cxnLst/>
              <a:rect l="l" t="t" r="r" b="b"/>
              <a:pathLst>
                <a:path w="19143" h="5001" extrusionOk="0">
                  <a:moveTo>
                    <a:pt x="2501" y="1"/>
                  </a:moveTo>
                  <a:cubicBezTo>
                    <a:pt x="1128" y="1"/>
                    <a:pt x="1" y="1128"/>
                    <a:pt x="1" y="2501"/>
                  </a:cubicBezTo>
                  <a:cubicBezTo>
                    <a:pt x="1" y="3898"/>
                    <a:pt x="1128" y="5001"/>
                    <a:pt x="2501" y="5001"/>
                  </a:cubicBezTo>
                  <a:lnTo>
                    <a:pt x="16642" y="5001"/>
                  </a:lnTo>
                  <a:cubicBezTo>
                    <a:pt x="18015" y="5001"/>
                    <a:pt x="19142" y="3898"/>
                    <a:pt x="19142" y="2501"/>
                  </a:cubicBezTo>
                  <a:cubicBezTo>
                    <a:pt x="19142" y="1128"/>
                    <a:pt x="18015" y="1"/>
                    <a:pt x="1664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44"/>
            <p:cNvSpPr/>
            <p:nvPr/>
          </p:nvSpPr>
          <p:spPr>
            <a:xfrm>
              <a:off x="1947161" y="1188982"/>
              <a:ext cx="104042" cy="27180"/>
            </a:xfrm>
            <a:custGeom>
              <a:avLst/>
              <a:gdLst/>
              <a:ahLst/>
              <a:cxnLst/>
              <a:rect l="l" t="t" r="r" b="b"/>
              <a:pathLst>
                <a:path w="19143" h="5001" extrusionOk="0">
                  <a:moveTo>
                    <a:pt x="2501" y="0"/>
                  </a:moveTo>
                  <a:cubicBezTo>
                    <a:pt x="1128" y="0"/>
                    <a:pt x="1" y="1128"/>
                    <a:pt x="1" y="2500"/>
                  </a:cubicBezTo>
                  <a:cubicBezTo>
                    <a:pt x="1" y="3897"/>
                    <a:pt x="1128" y="5000"/>
                    <a:pt x="2501" y="5000"/>
                  </a:cubicBezTo>
                  <a:lnTo>
                    <a:pt x="16642" y="5000"/>
                  </a:lnTo>
                  <a:cubicBezTo>
                    <a:pt x="18015" y="5000"/>
                    <a:pt x="19142" y="3897"/>
                    <a:pt x="19142" y="2500"/>
                  </a:cubicBezTo>
                  <a:cubicBezTo>
                    <a:pt x="19142" y="1128"/>
                    <a:pt x="18015" y="0"/>
                    <a:pt x="1664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44"/>
            <p:cNvSpPr/>
            <p:nvPr/>
          </p:nvSpPr>
          <p:spPr>
            <a:xfrm>
              <a:off x="1946628" y="1243066"/>
              <a:ext cx="232450" cy="27175"/>
            </a:xfrm>
            <a:custGeom>
              <a:avLst/>
              <a:gdLst/>
              <a:ahLst/>
              <a:cxnLst/>
              <a:rect l="l" t="t" r="r" b="b"/>
              <a:pathLst>
                <a:path w="42769" h="5000" extrusionOk="0">
                  <a:moveTo>
                    <a:pt x="2501" y="0"/>
                  </a:moveTo>
                  <a:cubicBezTo>
                    <a:pt x="1104" y="0"/>
                    <a:pt x="1" y="1127"/>
                    <a:pt x="1" y="2500"/>
                  </a:cubicBezTo>
                  <a:cubicBezTo>
                    <a:pt x="1" y="3872"/>
                    <a:pt x="1104" y="5000"/>
                    <a:pt x="2501" y="5000"/>
                  </a:cubicBezTo>
                  <a:lnTo>
                    <a:pt x="40269" y="5000"/>
                  </a:lnTo>
                  <a:cubicBezTo>
                    <a:pt x="41666" y="5000"/>
                    <a:pt x="42769" y="3872"/>
                    <a:pt x="42769" y="2500"/>
                  </a:cubicBezTo>
                  <a:cubicBezTo>
                    <a:pt x="42769" y="1127"/>
                    <a:pt x="41666" y="0"/>
                    <a:pt x="4026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44"/>
            <p:cNvSpPr/>
            <p:nvPr/>
          </p:nvSpPr>
          <p:spPr>
            <a:xfrm>
              <a:off x="1946628" y="1297145"/>
              <a:ext cx="232450" cy="27180"/>
            </a:xfrm>
            <a:custGeom>
              <a:avLst/>
              <a:gdLst/>
              <a:ahLst/>
              <a:cxnLst/>
              <a:rect l="l" t="t" r="r" b="b"/>
              <a:pathLst>
                <a:path w="42769" h="5001" extrusionOk="0">
                  <a:moveTo>
                    <a:pt x="2501" y="1"/>
                  </a:moveTo>
                  <a:cubicBezTo>
                    <a:pt x="1104" y="1"/>
                    <a:pt x="1" y="1104"/>
                    <a:pt x="1" y="2501"/>
                  </a:cubicBezTo>
                  <a:cubicBezTo>
                    <a:pt x="1" y="3873"/>
                    <a:pt x="1104" y="5000"/>
                    <a:pt x="2501" y="5000"/>
                  </a:cubicBezTo>
                  <a:lnTo>
                    <a:pt x="40269" y="5000"/>
                  </a:lnTo>
                  <a:cubicBezTo>
                    <a:pt x="41666" y="5000"/>
                    <a:pt x="42769" y="3873"/>
                    <a:pt x="42769" y="2501"/>
                  </a:cubicBezTo>
                  <a:cubicBezTo>
                    <a:pt x="42769" y="1104"/>
                    <a:pt x="41666" y="1"/>
                    <a:pt x="402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44"/>
            <p:cNvSpPr/>
            <p:nvPr/>
          </p:nvSpPr>
          <p:spPr>
            <a:xfrm>
              <a:off x="2074640" y="1351229"/>
              <a:ext cx="104173" cy="27175"/>
            </a:xfrm>
            <a:custGeom>
              <a:avLst/>
              <a:gdLst/>
              <a:ahLst/>
              <a:cxnLst/>
              <a:rect l="l" t="t" r="r" b="b"/>
              <a:pathLst>
                <a:path w="19167" h="5000" extrusionOk="0">
                  <a:moveTo>
                    <a:pt x="2501" y="0"/>
                  </a:moveTo>
                  <a:cubicBezTo>
                    <a:pt x="1128" y="0"/>
                    <a:pt x="1" y="1103"/>
                    <a:pt x="1" y="2500"/>
                  </a:cubicBezTo>
                  <a:cubicBezTo>
                    <a:pt x="1" y="3873"/>
                    <a:pt x="1128" y="5000"/>
                    <a:pt x="2501" y="5000"/>
                  </a:cubicBezTo>
                  <a:lnTo>
                    <a:pt x="16667" y="5000"/>
                  </a:lnTo>
                  <a:cubicBezTo>
                    <a:pt x="18039" y="5000"/>
                    <a:pt x="19167" y="3873"/>
                    <a:pt x="19167" y="2500"/>
                  </a:cubicBezTo>
                  <a:cubicBezTo>
                    <a:pt x="19167" y="1103"/>
                    <a:pt x="18039" y="0"/>
                    <a:pt x="1666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44"/>
            <p:cNvSpPr/>
            <p:nvPr/>
          </p:nvSpPr>
          <p:spPr>
            <a:xfrm>
              <a:off x="2074640" y="1405307"/>
              <a:ext cx="104173" cy="27180"/>
            </a:xfrm>
            <a:custGeom>
              <a:avLst/>
              <a:gdLst/>
              <a:ahLst/>
              <a:cxnLst/>
              <a:rect l="l" t="t" r="r" b="b"/>
              <a:pathLst>
                <a:path w="19167" h="5001" extrusionOk="0">
                  <a:moveTo>
                    <a:pt x="2501" y="1"/>
                  </a:moveTo>
                  <a:cubicBezTo>
                    <a:pt x="1128" y="1"/>
                    <a:pt x="1" y="1104"/>
                    <a:pt x="1" y="2501"/>
                  </a:cubicBezTo>
                  <a:cubicBezTo>
                    <a:pt x="1" y="3873"/>
                    <a:pt x="1128" y="5001"/>
                    <a:pt x="2501" y="5001"/>
                  </a:cubicBezTo>
                  <a:lnTo>
                    <a:pt x="16667" y="5001"/>
                  </a:lnTo>
                  <a:cubicBezTo>
                    <a:pt x="18039" y="5001"/>
                    <a:pt x="19167" y="3873"/>
                    <a:pt x="19167" y="2501"/>
                  </a:cubicBezTo>
                  <a:cubicBezTo>
                    <a:pt x="19167" y="1104"/>
                    <a:pt x="18039" y="1"/>
                    <a:pt x="1666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9" name="Google Shape;259;p44"/>
          <p:cNvSpPr/>
          <p:nvPr/>
        </p:nvSpPr>
        <p:spPr>
          <a:xfrm>
            <a:off x="6783738" y="2120637"/>
            <a:ext cx="823200" cy="8232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44"/>
          <p:cNvSpPr/>
          <p:nvPr/>
        </p:nvSpPr>
        <p:spPr>
          <a:xfrm>
            <a:off x="4160388" y="2120637"/>
            <a:ext cx="823200" cy="8232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" name="Google Shape;10938;p85">
            <a:extLst>
              <a:ext uri="{FF2B5EF4-FFF2-40B4-BE49-F238E27FC236}">
                <a16:creationId xmlns:a16="http://schemas.microsoft.com/office/drawing/2014/main" id="{1C94A302-5E28-A3C7-6588-6F9CF093DFC7}"/>
              </a:ext>
            </a:extLst>
          </p:cNvPr>
          <p:cNvGrpSpPr/>
          <p:nvPr/>
        </p:nvGrpSpPr>
        <p:grpSpPr>
          <a:xfrm>
            <a:off x="6984940" y="2358485"/>
            <a:ext cx="420796" cy="370732"/>
            <a:chOff x="-3137650" y="2067900"/>
            <a:chExt cx="291450" cy="256775"/>
          </a:xfrm>
          <a:solidFill>
            <a:schemeClr val="bg1"/>
          </a:solidFill>
        </p:grpSpPr>
        <p:sp>
          <p:nvSpPr>
            <p:cNvPr id="3" name="Google Shape;10939;p85">
              <a:extLst>
                <a:ext uri="{FF2B5EF4-FFF2-40B4-BE49-F238E27FC236}">
                  <a16:creationId xmlns:a16="http://schemas.microsoft.com/office/drawing/2014/main" id="{EC90ECD7-4151-BCFD-6AC7-4A97FA0E1AE5}"/>
                </a:ext>
              </a:extLst>
            </p:cNvPr>
            <p:cNvSpPr/>
            <p:nvPr/>
          </p:nvSpPr>
          <p:spPr>
            <a:xfrm>
              <a:off x="-3137650" y="2067900"/>
              <a:ext cx="291450" cy="187475"/>
            </a:xfrm>
            <a:custGeom>
              <a:avLst/>
              <a:gdLst/>
              <a:ahLst/>
              <a:cxnLst/>
              <a:rect l="l" t="t" r="r" b="b"/>
              <a:pathLst>
                <a:path w="11658" h="7499" extrusionOk="0">
                  <a:moveTo>
                    <a:pt x="10618" y="694"/>
                  </a:moveTo>
                  <a:cubicBezTo>
                    <a:pt x="10838" y="694"/>
                    <a:pt x="10964" y="851"/>
                    <a:pt x="10964" y="1040"/>
                  </a:cubicBezTo>
                  <a:lnTo>
                    <a:pt x="10964" y="6522"/>
                  </a:lnTo>
                  <a:cubicBezTo>
                    <a:pt x="10964" y="6711"/>
                    <a:pt x="10838" y="6868"/>
                    <a:pt x="10618" y="6868"/>
                  </a:cubicBezTo>
                  <a:lnTo>
                    <a:pt x="1009" y="6868"/>
                  </a:lnTo>
                  <a:cubicBezTo>
                    <a:pt x="820" y="6868"/>
                    <a:pt x="662" y="6711"/>
                    <a:pt x="662" y="6522"/>
                  </a:cubicBezTo>
                  <a:lnTo>
                    <a:pt x="662" y="1040"/>
                  </a:lnTo>
                  <a:cubicBezTo>
                    <a:pt x="662" y="851"/>
                    <a:pt x="820" y="694"/>
                    <a:pt x="1009" y="694"/>
                  </a:cubicBezTo>
                  <a:close/>
                  <a:moveTo>
                    <a:pt x="1009" y="0"/>
                  </a:moveTo>
                  <a:cubicBezTo>
                    <a:pt x="473" y="0"/>
                    <a:pt x="1" y="473"/>
                    <a:pt x="1" y="1009"/>
                  </a:cubicBezTo>
                  <a:lnTo>
                    <a:pt x="1" y="6490"/>
                  </a:lnTo>
                  <a:cubicBezTo>
                    <a:pt x="1" y="7026"/>
                    <a:pt x="473" y="7499"/>
                    <a:pt x="1009" y="7499"/>
                  </a:cubicBezTo>
                  <a:lnTo>
                    <a:pt x="10618" y="7499"/>
                  </a:lnTo>
                  <a:cubicBezTo>
                    <a:pt x="11185" y="7499"/>
                    <a:pt x="11658" y="7026"/>
                    <a:pt x="11658" y="6490"/>
                  </a:cubicBezTo>
                  <a:lnTo>
                    <a:pt x="11658" y="1009"/>
                  </a:lnTo>
                  <a:cubicBezTo>
                    <a:pt x="11658" y="473"/>
                    <a:pt x="11217" y="0"/>
                    <a:pt x="1061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4" name="Google Shape;10940;p85">
              <a:extLst>
                <a:ext uri="{FF2B5EF4-FFF2-40B4-BE49-F238E27FC236}">
                  <a16:creationId xmlns:a16="http://schemas.microsoft.com/office/drawing/2014/main" id="{6735D262-909E-F64F-9D18-B326A1C154B6}"/>
                </a:ext>
              </a:extLst>
            </p:cNvPr>
            <p:cNvSpPr/>
            <p:nvPr/>
          </p:nvSpPr>
          <p:spPr>
            <a:xfrm>
              <a:off x="-3137650" y="2273475"/>
              <a:ext cx="291450" cy="51200"/>
            </a:xfrm>
            <a:custGeom>
              <a:avLst/>
              <a:gdLst/>
              <a:ahLst/>
              <a:cxnLst/>
              <a:rect l="l" t="t" r="r" b="b"/>
              <a:pathLst>
                <a:path w="11658" h="2048" extrusionOk="0">
                  <a:moveTo>
                    <a:pt x="10618" y="662"/>
                  </a:moveTo>
                  <a:cubicBezTo>
                    <a:pt x="10838" y="662"/>
                    <a:pt x="10964" y="819"/>
                    <a:pt x="10964" y="1008"/>
                  </a:cubicBezTo>
                  <a:cubicBezTo>
                    <a:pt x="10964" y="1197"/>
                    <a:pt x="10838" y="1355"/>
                    <a:pt x="10618" y="1355"/>
                  </a:cubicBezTo>
                  <a:lnTo>
                    <a:pt x="6050" y="1355"/>
                  </a:lnTo>
                  <a:cubicBezTo>
                    <a:pt x="6113" y="1260"/>
                    <a:pt x="6113" y="1134"/>
                    <a:pt x="6113" y="1008"/>
                  </a:cubicBezTo>
                  <a:cubicBezTo>
                    <a:pt x="6113" y="882"/>
                    <a:pt x="6050" y="788"/>
                    <a:pt x="6050" y="662"/>
                  </a:cubicBezTo>
                  <a:close/>
                  <a:moveTo>
                    <a:pt x="5105" y="662"/>
                  </a:moveTo>
                  <a:cubicBezTo>
                    <a:pt x="5294" y="662"/>
                    <a:pt x="5451" y="819"/>
                    <a:pt x="5451" y="1008"/>
                  </a:cubicBezTo>
                  <a:cubicBezTo>
                    <a:pt x="5451" y="1229"/>
                    <a:pt x="5294" y="1386"/>
                    <a:pt x="5105" y="1386"/>
                  </a:cubicBezTo>
                  <a:lnTo>
                    <a:pt x="1009" y="1386"/>
                  </a:lnTo>
                  <a:cubicBezTo>
                    <a:pt x="820" y="1355"/>
                    <a:pt x="662" y="1229"/>
                    <a:pt x="662" y="1008"/>
                  </a:cubicBezTo>
                  <a:cubicBezTo>
                    <a:pt x="662" y="819"/>
                    <a:pt x="820" y="662"/>
                    <a:pt x="1009" y="662"/>
                  </a:cubicBezTo>
                  <a:close/>
                  <a:moveTo>
                    <a:pt x="1009" y="0"/>
                  </a:moveTo>
                  <a:cubicBezTo>
                    <a:pt x="473" y="0"/>
                    <a:pt x="1" y="473"/>
                    <a:pt x="1" y="1008"/>
                  </a:cubicBezTo>
                  <a:cubicBezTo>
                    <a:pt x="1" y="1575"/>
                    <a:pt x="473" y="2048"/>
                    <a:pt x="1009" y="2048"/>
                  </a:cubicBezTo>
                  <a:lnTo>
                    <a:pt x="10618" y="2048"/>
                  </a:lnTo>
                  <a:cubicBezTo>
                    <a:pt x="11185" y="2048"/>
                    <a:pt x="11658" y="1575"/>
                    <a:pt x="11658" y="1008"/>
                  </a:cubicBezTo>
                  <a:cubicBezTo>
                    <a:pt x="11658" y="473"/>
                    <a:pt x="11217" y="0"/>
                    <a:pt x="1061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5" name="Google Shape;10941;p85">
              <a:extLst>
                <a:ext uri="{FF2B5EF4-FFF2-40B4-BE49-F238E27FC236}">
                  <a16:creationId xmlns:a16="http://schemas.microsoft.com/office/drawing/2014/main" id="{9386A6E5-605D-08FB-9D73-8F9E8316B21D}"/>
                </a:ext>
              </a:extLst>
            </p:cNvPr>
            <p:cNvSpPr/>
            <p:nvPr/>
          </p:nvSpPr>
          <p:spPr>
            <a:xfrm>
              <a:off x="-3035250" y="2103000"/>
              <a:ext cx="104000" cy="118500"/>
            </a:xfrm>
            <a:custGeom>
              <a:avLst/>
              <a:gdLst/>
              <a:ahLst/>
              <a:cxnLst/>
              <a:rect l="l" t="t" r="r" b="b"/>
              <a:pathLst>
                <a:path w="4160" h="4740" extrusionOk="0">
                  <a:moveTo>
                    <a:pt x="662" y="896"/>
                  </a:moveTo>
                  <a:lnTo>
                    <a:pt x="3056" y="2346"/>
                  </a:lnTo>
                  <a:lnTo>
                    <a:pt x="662" y="3826"/>
                  </a:lnTo>
                  <a:lnTo>
                    <a:pt x="662" y="896"/>
                  </a:lnTo>
                  <a:close/>
                  <a:moveTo>
                    <a:pt x="322" y="1"/>
                  </a:moveTo>
                  <a:cubicBezTo>
                    <a:pt x="144" y="1"/>
                    <a:pt x="0" y="131"/>
                    <a:pt x="0" y="298"/>
                  </a:cubicBezTo>
                  <a:lnTo>
                    <a:pt x="0" y="4425"/>
                  </a:lnTo>
                  <a:cubicBezTo>
                    <a:pt x="0" y="4607"/>
                    <a:pt x="132" y="4740"/>
                    <a:pt x="301" y="4740"/>
                  </a:cubicBezTo>
                  <a:cubicBezTo>
                    <a:pt x="365" y="4740"/>
                    <a:pt x="435" y="4720"/>
                    <a:pt x="504" y="4677"/>
                  </a:cubicBezTo>
                  <a:lnTo>
                    <a:pt x="3939" y="2629"/>
                  </a:lnTo>
                  <a:cubicBezTo>
                    <a:pt x="4159" y="2535"/>
                    <a:pt x="4159" y="2219"/>
                    <a:pt x="3939" y="2093"/>
                  </a:cubicBezTo>
                  <a:lnTo>
                    <a:pt x="504" y="46"/>
                  </a:lnTo>
                  <a:cubicBezTo>
                    <a:pt x="443" y="15"/>
                    <a:pt x="381" y="1"/>
                    <a:pt x="32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8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4571418" cy="47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Pourquoi apprendre </a:t>
            </a:r>
            <a:br>
              <a:rPr lang="en" dirty="0">
                <a:solidFill>
                  <a:schemeClr val="lt1"/>
                </a:solidFill>
              </a:rPr>
            </a:br>
            <a:r>
              <a:rPr lang="en" dirty="0">
                <a:solidFill>
                  <a:schemeClr val="dk1"/>
                </a:solidFill>
              </a:rPr>
              <a:t>le PHP ?</a:t>
            </a:r>
            <a:endParaRPr dirty="0"/>
          </a:p>
        </p:txBody>
      </p:sp>
      <p:sp>
        <p:nvSpPr>
          <p:cNvPr id="287" name="Google Shape;287;p48"/>
          <p:cNvSpPr txBox="1">
            <a:spLocks noGrp="1"/>
          </p:cNvSpPr>
          <p:nvPr>
            <p:ph type="title" idx="2"/>
          </p:nvPr>
        </p:nvSpPr>
        <p:spPr>
          <a:xfrm>
            <a:off x="5685450" y="3292975"/>
            <a:ext cx="1595400" cy="341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/>
              <a:t>Frameworks </a:t>
            </a:r>
            <a:endParaRPr b="0" dirty="0"/>
          </a:p>
        </p:txBody>
      </p:sp>
      <p:sp>
        <p:nvSpPr>
          <p:cNvPr id="288" name="Google Shape;288;p48"/>
          <p:cNvSpPr txBox="1">
            <a:spLocks noGrp="1"/>
          </p:cNvSpPr>
          <p:nvPr>
            <p:ph type="title" idx="3"/>
          </p:nvPr>
        </p:nvSpPr>
        <p:spPr>
          <a:xfrm>
            <a:off x="1804975" y="3292975"/>
            <a:ext cx="1866072" cy="341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/>
              <a:t>Ancien du web</a:t>
            </a:r>
            <a:endParaRPr b="0" dirty="0"/>
          </a:p>
        </p:txBody>
      </p:sp>
      <p:sp>
        <p:nvSpPr>
          <p:cNvPr id="289" name="Google Shape;289;p48"/>
          <p:cNvSpPr txBox="1">
            <a:spLocks noGrp="1"/>
          </p:cNvSpPr>
          <p:nvPr>
            <p:ph type="title" idx="4"/>
          </p:nvPr>
        </p:nvSpPr>
        <p:spPr>
          <a:xfrm>
            <a:off x="5685453" y="2019325"/>
            <a:ext cx="2160905" cy="341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/>
              <a:t>Populaire du web</a:t>
            </a:r>
            <a:endParaRPr b="0" dirty="0"/>
          </a:p>
        </p:txBody>
      </p:sp>
      <p:sp>
        <p:nvSpPr>
          <p:cNvPr id="290" name="Google Shape;290;p48"/>
          <p:cNvSpPr txBox="1">
            <a:spLocks noGrp="1"/>
          </p:cNvSpPr>
          <p:nvPr>
            <p:ph type="title" idx="5"/>
          </p:nvPr>
        </p:nvSpPr>
        <p:spPr>
          <a:xfrm>
            <a:off x="5685450" y="3751100"/>
            <a:ext cx="2342444" cy="47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Large game de frameworks utilisés en entreprise</a:t>
            </a:r>
            <a:endParaRPr dirty="0"/>
          </a:p>
        </p:txBody>
      </p:sp>
      <p:sp>
        <p:nvSpPr>
          <p:cNvPr id="291" name="Google Shape;291;p48"/>
          <p:cNvSpPr txBox="1">
            <a:spLocks noGrp="1"/>
          </p:cNvSpPr>
          <p:nvPr>
            <p:ph type="title" idx="6"/>
          </p:nvPr>
        </p:nvSpPr>
        <p:spPr>
          <a:xfrm>
            <a:off x="5685450" y="2477450"/>
            <a:ext cx="1992000" cy="54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Toujours dans le top 10 depuis sa sortie</a:t>
            </a:r>
            <a:endParaRPr dirty="0"/>
          </a:p>
        </p:txBody>
      </p:sp>
      <p:sp>
        <p:nvSpPr>
          <p:cNvPr id="292" name="Google Shape;292;p48"/>
          <p:cNvSpPr txBox="1">
            <a:spLocks noGrp="1"/>
          </p:cNvSpPr>
          <p:nvPr>
            <p:ph type="title" idx="7"/>
          </p:nvPr>
        </p:nvSpPr>
        <p:spPr>
          <a:xfrm>
            <a:off x="1804974" y="3751100"/>
            <a:ext cx="2202249" cy="54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Très grande communauté et documentation</a:t>
            </a:r>
            <a:endParaRPr dirty="0"/>
          </a:p>
        </p:txBody>
      </p:sp>
      <p:sp>
        <p:nvSpPr>
          <p:cNvPr id="293" name="Google Shape;293;p48"/>
          <p:cNvSpPr txBox="1">
            <a:spLocks noGrp="1"/>
          </p:cNvSpPr>
          <p:nvPr>
            <p:ph type="title" idx="8"/>
          </p:nvPr>
        </p:nvSpPr>
        <p:spPr>
          <a:xfrm>
            <a:off x="1804974" y="2019313"/>
            <a:ext cx="1798837" cy="341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/>
              <a:t>Grand du web</a:t>
            </a:r>
            <a:endParaRPr b="0" dirty="0"/>
          </a:p>
        </p:txBody>
      </p:sp>
      <p:sp>
        <p:nvSpPr>
          <p:cNvPr id="294" name="Google Shape;294;p48"/>
          <p:cNvSpPr txBox="1">
            <a:spLocks noGrp="1"/>
          </p:cNvSpPr>
          <p:nvPr>
            <p:ph type="title" idx="9"/>
          </p:nvPr>
        </p:nvSpPr>
        <p:spPr>
          <a:xfrm>
            <a:off x="1804975" y="2477438"/>
            <a:ext cx="1992000" cy="54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+/- 80% des sites web sont faits en PHP</a:t>
            </a:r>
            <a:endParaRPr dirty="0"/>
          </a:p>
        </p:txBody>
      </p:sp>
      <p:grpSp>
        <p:nvGrpSpPr>
          <p:cNvPr id="295" name="Google Shape;295;p48"/>
          <p:cNvGrpSpPr/>
          <p:nvPr/>
        </p:nvGrpSpPr>
        <p:grpSpPr>
          <a:xfrm>
            <a:off x="4571989" y="3446848"/>
            <a:ext cx="666300" cy="666300"/>
            <a:chOff x="4571989" y="3446848"/>
            <a:chExt cx="666300" cy="666300"/>
          </a:xfrm>
        </p:grpSpPr>
        <p:sp>
          <p:nvSpPr>
            <p:cNvPr id="296" name="Google Shape;296;p48"/>
            <p:cNvSpPr/>
            <p:nvPr/>
          </p:nvSpPr>
          <p:spPr>
            <a:xfrm>
              <a:off x="4571989" y="3446848"/>
              <a:ext cx="666300" cy="666300"/>
            </a:xfrm>
            <a:prstGeom prst="ellipse">
              <a:avLst/>
            </a:prstGeom>
            <a:noFill/>
            <a:ln w="2857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48"/>
            <p:cNvSpPr/>
            <p:nvPr/>
          </p:nvSpPr>
          <p:spPr>
            <a:xfrm>
              <a:off x="4717606" y="3592393"/>
              <a:ext cx="375092" cy="375221"/>
            </a:xfrm>
            <a:custGeom>
              <a:avLst/>
              <a:gdLst/>
              <a:ahLst/>
              <a:cxnLst/>
              <a:rect l="l" t="t" r="r" b="b"/>
              <a:pathLst>
                <a:path w="69655" h="69679" extrusionOk="0">
                  <a:moveTo>
                    <a:pt x="34754" y="7083"/>
                  </a:moveTo>
                  <a:cubicBezTo>
                    <a:pt x="36764" y="8235"/>
                    <a:pt x="37965" y="9657"/>
                    <a:pt x="37965" y="10318"/>
                  </a:cubicBezTo>
                  <a:cubicBezTo>
                    <a:pt x="37965" y="11152"/>
                    <a:pt x="36396" y="12573"/>
                    <a:pt x="34730" y="13529"/>
                  </a:cubicBezTo>
                  <a:cubicBezTo>
                    <a:pt x="33088" y="12573"/>
                    <a:pt x="31495" y="11152"/>
                    <a:pt x="31495" y="10318"/>
                  </a:cubicBezTo>
                  <a:cubicBezTo>
                    <a:pt x="31495" y="9461"/>
                    <a:pt x="33088" y="8039"/>
                    <a:pt x="34754" y="7083"/>
                  </a:cubicBezTo>
                  <a:close/>
                  <a:moveTo>
                    <a:pt x="14265" y="20220"/>
                  </a:moveTo>
                  <a:lnTo>
                    <a:pt x="23088" y="36543"/>
                  </a:lnTo>
                  <a:lnTo>
                    <a:pt x="5466" y="36543"/>
                  </a:lnTo>
                  <a:lnTo>
                    <a:pt x="14265" y="20220"/>
                  </a:lnTo>
                  <a:close/>
                  <a:moveTo>
                    <a:pt x="55391" y="20220"/>
                  </a:moveTo>
                  <a:lnTo>
                    <a:pt x="64189" y="36543"/>
                  </a:lnTo>
                  <a:lnTo>
                    <a:pt x="46567" y="36543"/>
                  </a:lnTo>
                  <a:lnTo>
                    <a:pt x="55391" y="20220"/>
                  </a:lnTo>
                  <a:close/>
                  <a:moveTo>
                    <a:pt x="24289" y="40611"/>
                  </a:moveTo>
                  <a:cubicBezTo>
                    <a:pt x="23382" y="45611"/>
                    <a:pt x="19240" y="49385"/>
                    <a:pt x="14265" y="49385"/>
                  </a:cubicBezTo>
                  <a:cubicBezTo>
                    <a:pt x="9314" y="49385"/>
                    <a:pt x="5172" y="45611"/>
                    <a:pt x="4265" y="40611"/>
                  </a:cubicBezTo>
                  <a:close/>
                  <a:moveTo>
                    <a:pt x="65390" y="40611"/>
                  </a:moveTo>
                  <a:cubicBezTo>
                    <a:pt x="64483" y="45611"/>
                    <a:pt x="60341" y="49385"/>
                    <a:pt x="55391" y="49385"/>
                  </a:cubicBezTo>
                  <a:cubicBezTo>
                    <a:pt x="50415" y="49385"/>
                    <a:pt x="46273" y="45611"/>
                    <a:pt x="45366" y="40611"/>
                  </a:cubicBezTo>
                  <a:close/>
                  <a:moveTo>
                    <a:pt x="34779" y="57522"/>
                  </a:moveTo>
                  <a:cubicBezTo>
                    <a:pt x="35636" y="57522"/>
                    <a:pt x="36470" y="57865"/>
                    <a:pt x="37156" y="58527"/>
                  </a:cubicBezTo>
                  <a:lnTo>
                    <a:pt x="44435" y="65586"/>
                  </a:lnTo>
                  <a:lnTo>
                    <a:pt x="25049" y="65586"/>
                  </a:lnTo>
                  <a:lnTo>
                    <a:pt x="32303" y="58527"/>
                  </a:lnTo>
                  <a:cubicBezTo>
                    <a:pt x="32990" y="57865"/>
                    <a:pt x="33847" y="57522"/>
                    <a:pt x="34705" y="57522"/>
                  </a:cubicBezTo>
                  <a:close/>
                  <a:moveTo>
                    <a:pt x="34730" y="0"/>
                  </a:moveTo>
                  <a:cubicBezTo>
                    <a:pt x="33602" y="0"/>
                    <a:pt x="32695" y="907"/>
                    <a:pt x="32695" y="2034"/>
                  </a:cubicBezTo>
                  <a:lnTo>
                    <a:pt x="32695" y="2623"/>
                  </a:lnTo>
                  <a:lnTo>
                    <a:pt x="32009" y="2623"/>
                  </a:lnTo>
                  <a:cubicBezTo>
                    <a:pt x="30882" y="2623"/>
                    <a:pt x="29975" y="3554"/>
                    <a:pt x="29975" y="4681"/>
                  </a:cubicBezTo>
                  <a:cubicBezTo>
                    <a:pt x="29975" y="4926"/>
                    <a:pt x="30024" y="5171"/>
                    <a:pt x="30098" y="5392"/>
                  </a:cubicBezTo>
                  <a:cubicBezTo>
                    <a:pt x="28333" y="6961"/>
                    <a:pt x="27426" y="8603"/>
                    <a:pt x="27426" y="10318"/>
                  </a:cubicBezTo>
                  <a:cubicBezTo>
                    <a:pt x="27426" y="11544"/>
                    <a:pt x="27892" y="12745"/>
                    <a:pt x="28823" y="13897"/>
                  </a:cubicBezTo>
                  <a:lnTo>
                    <a:pt x="14191" y="13897"/>
                  </a:lnTo>
                  <a:cubicBezTo>
                    <a:pt x="13211" y="13897"/>
                    <a:pt x="12378" y="14583"/>
                    <a:pt x="12182" y="15514"/>
                  </a:cubicBezTo>
                  <a:lnTo>
                    <a:pt x="246" y="37597"/>
                  </a:lnTo>
                  <a:cubicBezTo>
                    <a:pt x="246" y="37621"/>
                    <a:pt x="246" y="37621"/>
                    <a:pt x="221" y="37621"/>
                  </a:cubicBezTo>
                  <a:cubicBezTo>
                    <a:pt x="221" y="37670"/>
                    <a:pt x="197" y="37719"/>
                    <a:pt x="172" y="37768"/>
                  </a:cubicBezTo>
                  <a:cubicBezTo>
                    <a:pt x="172" y="37768"/>
                    <a:pt x="148" y="37793"/>
                    <a:pt x="148" y="37817"/>
                  </a:cubicBezTo>
                  <a:cubicBezTo>
                    <a:pt x="123" y="37866"/>
                    <a:pt x="123" y="37891"/>
                    <a:pt x="99" y="37940"/>
                  </a:cubicBezTo>
                  <a:cubicBezTo>
                    <a:pt x="99" y="37964"/>
                    <a:pt x="99" y="37989"/>
                    <a:pt x="74" y="37989"/>
                  </a:cubicBezTo>
                  <a:cubicBezTo>
                    <a:pt x="74" y="38038"/>
                    <a:pt x="50" y="38087"/>
                    <a:pt x="50" y="38136"/>
                  </a:cubicBezTo>
                  <a:cubicBezTo>
                    <a:pt x="50" y="38160"/>
                    <a:pt x="25" y="38185"/>
                    <a:pt x="25" y="38185"/>
                  </a:cubicBezTo>
                  <a:cubicBezTo>
                    <a:pt x="25" y="38258"/>
                    <a:pt x="1" y="38307"/>
                    <a:pt x="1" y="38356"/>
                  </a:cubicBezTo>
                  <a:cubicBezTo>
                    <a:pt x="1" y="38381"/>
                    <a:pt x="1" y="38381"/>
                    <a:pt x="1" y="38381"/>
                  </a:cubicBezTo>
                  <a:cubicBezTo>
                    <a:pt x="1" y="38454"/>
                    <a:pt x="1" y="38503"/>
                    <a:pt x="1" y="38552"/>
                  </a:cubicBezTo>
                  <a:cubicBezTo>
                    <a:pt x="1" y="38577"/>
                    <a:pt x="1" y="38577"/>
                    <a:pt x="1" y="38577"/>
                  </a:cubicBezTo>
                  <a:cubicBezTo>
                    <a:pt x="1" y="38601"/>
                    <a:pt x="1" y="38601"/>
                    <a:pt x="1" y="38626"/>
                  </a:cubicBezTo>
                  <a:cubicBezTo>
                    <a:pt x="25" y="46812"/>
                    <a:pt x="6422" y="53454"/>
                    <a:pt x="14265" y="53454"/>
                  </a:cubicBezTo>
                  <a:cubicBezTo>
                    <a:pt x="22132" y="53454"/>
                    <a:pt x="28529" y="46812"/>
                    <a:pt x="28553" y="38626"/>
                  </a:cubicBezTo>
                  <a:cubicBezTo>
                    <a:pt x="28553" y="38601"/>
                    <a:pt x="28553" y="38601"/>
                    <a:pt x="28553" y="38577"/>
                  </a:cubicBezTo>
                  <a:cubicBezTo>
                    <a:pt x="28553" y="38577"/>
                    <a:pt x="28553" y="38577"/>
                    <a:pt x="28553" y="38552"/>
                  </a:cubicBezTo>
                  <a:cubicBezTo>
                    <a:pt x="28553" y="38503"/>
                    <a:pt x="28553" y="38454"/>
                    <a:pt x="28553" y="38381"/>
                  </a:cubicBezTo>
                  <a:cubicBezTo>
                    <a:pt x="28553" y="38381"/>
                    <a:pt x="28553" y="38381"/>
                    <a:pt x="28553" y="38356"/>
                  </a:cubicBezTo>
                  <a:cubicBezTo>
                    <a:pt x="28529" y="38307"/>
                    <a:pt x="28529" y="38258"/>
                    <a:pt x="28529" y="38185"/>
                  </a:cubicBezTo>
                  <a:cubicBezTo>
                    <a:pt x="28529" y="38185"/>
                    <a:pt x="28504" y="38160"/>
                    <a:pt x="28504" y="38136"/>
                  </a:cubicBezTo>
                  <a:cubicBezTo>
                    <a:pt x="28504" y="38087"/>
                    <a:pt x="28480" y="38038"/>
                    <a:pt x="28480" y="37989"/>
                  </a:cubicBezTo>
                  <a:cubicBezTo>
                    <a:pt x="28455" y="37989"/>
                    <a:pt x="28455" y="37964"/>
                    <a:pt x="28455" y="37940"/>
                  </a:cubicBezTo>
                  <a:cubicBezTo>
                    <a:pt x="28431" y="37891"/>
                    <a:pt x="28431" y="37866"/>
                    <a:pt x="28406" y="37817"/>
                  </a:cubicBezTo>
                  <a:cubicBezTo>
                    <a:pt x="28406" y="37793"/>
                    <a:pt x="28382" y="37768"/>
                    <a:pt x="28382" y="37768"/>
                  </a:cubicBezTo>
                  <a:cubicBezTo>
                    <a:pt x="28357" y="37719"/>
                    <a:pt x="28333" y="37670"/>
                    <a:pt x="28308" y="37621"/>
                  </a:cubicBezTo>
                  <a:cubicBezTo>
                    <a:pt x="28308" y="37621"/>
                    <a:pt x="28308" y="37621"/>
                    <a:pt x="28308" y="37597"/>
                  </a:cubicBezTo>
                  <a:lnTo>
                    <a:pt x="17696" y="17965"/>
                  </a:lnTo>
                  <a:lnTo>
                    <a:pt x="32695" y="17965"/>
                  </a:lnTo>
                  <a:lnTo>
                    <a:pt x="32695" y="53723"/>
                  </a:lnTo>
                  <a:cubicBezTo>
                    <a:pt x="31519" y="54066"/>
                    <a:pt x="30416" y="54679"/>
                    <a:pt x="29460" y="55586"/>
                  </a:cubicBezTo>
                  <a:lnTo>
                    <a:pt x="18578" y="66174"/>
                  </a:lnTo>
                  <a:cubicBezTo>
                    <a:pt x="17990" y="66738"/>
                    <a:pt x="17794" y="67620"/>
                    <a:pt x="18113" y="68404"/>
                  </a:cubicBezTo>
                  <a:cubicBezTo>
                    <a:pt x="18431" y="69164"/>
                    <a:pt x="19167" y="69679"/>
                    <a:pt x="20000" y="69679"/>
                  </a:cubicBezTo>
                  <a:lnTo>
                    <a:pt x="49459" y="69679"/>
                  </a:lnTo>
                  <a:cubicBezTo>
                    <a:pt x="50293" y="69679"/>
                    <a:pt x="51053" y="69164"/>
                    <a:pt x="51347" y="68404"/>
                  </a:cubicBezTo>
                  <a:cubicBezTo>
                    <a:pt x="51665" y="67620"/>
                    <a:pt x="51494" y="66738"/>
                    <a:pt x="50881" y="66174"/>
                  </a:cubicBezTo>
                  <a:lnTo>
                    <a:pt x="39999" y="55586"/>
                  </a:lnTo>
                  <a:cubicBezTo>
                    <a:pt x="39068" y="54679"/>
                    <a:pt x="37940" y="54066"/>
                    <a:pt x="36788" y="53723"/>
                  </a:cubicBezTo>
                  <a:lnTo>
                    <a:pt x="36788" y="17965"/>
                  </a:lnTo>
                  <a:lnTo>
                    <a:pt x="51959" y="17965"/>
                  </a:lnTo>
                  <a:lnTo>
                    <a:pt x="41347" y="37597"/>
                  </a:lnTo>
                  <a:cubicBezTo>
                    <a:pt x="41347" y="37621"/>
                    <a:pt x="41347" y="37621"/>
                    <a:pt x="41347" y="37621"/>
                  </a:cubicBezTo>
                  <a:cubicBezTo>
                    <a:pt x="41323" y="37670"/>
                    <a:pt x="41298" y="37719"/>
                    <a:pt x="41274" y="37768"/>
                  </a:cubicBezTo>
                  <a:cubicBezTo>
                    <a:pt x="41274" y="37768"/>
                    <a:pt x="41249" y="37793"/>
                    <a:pt x="41249" y="37817"/>
                  </a:cubicBezTo>
                  <a:cubicBezTo>
                    <a:pt x="41224" y="37866"/>
                    <a:pt x="41224" y="37891"/>
                    <a:pt x="41200" y="37940"/>
                  </a:cubicBezTo>
                  <a:cubicBezTo>
                    <a:pt x="41200" y="37964"/>
                    <a:pt x="41200" y="37989"/>
                    <a:pt x="41175" y="37989"/>
                  </a:cubicBezTo>
                  <a:cubicBezTo>
                    <a:pt x="41175" y="38038"/>
                    <a:pt x="41151" y="38087"/>
                    <a:pt x="41151" y="38136"/>
                  </a:cubicBezTo>
                  <a:cubicBezTo>
                    <a:pt x="41151" y="38160"/>
                    <a:pt x="41151" y="38185"/>
                    <a:pt x="41126" y="38185"/>
                  </a:cubicBezTo>
                  <a:cubicBezTo>
                    <a:pt x="41126" y="38258"/>
                    <a:pt x="41126" y="38307"/>
                    <a:pt x="41102" y="38356"/>
                  </a:cubicBezTo>
                  <a:cubicBezTo>
                    <a:pt x="41102" y="38381"/>
                    <a:pt x="41102" y="38381"/>
                    <a:pt x="41102" y="38381"/>
                  </a:cubicBezTo>
                  <a:cubicBezTo>
                    <a:pt x="41102" y="38454"/>
                    <a:pt x="41102" y="38503"/>
                    <a:pt x="41102" y="38552"/>
                  </a:cubicBezTo>
                  <a:cubicBezTo>
                    <a:pt x="41102" y="38577"/>
                    <a:pt x="41102" y="38577"/>
                    <a:pt x="41102" y="38577"/>
                  </a:cubicBezTo>
                  <a:cubicBezTo>
                    <a:pt x="41102" y="38601"/>
                    <a:pt x="41102" y="38601"/>
                    <a:pt x="41102" y="38626"/>
                  </a:cubicBezTo>
                  <a:cubicBezTo>
                    <a:pt x="41126" y="46812"/>
                    <a:pt x="47523" y="53454"/>
                    <a:pt x="55391" y="53454"/>
                  </a:cubicBezTo>
                  <a:cubicBezTo>
                    <a:pt x="63233" y="53454"/>
                    <a:pt x="69630" y="46812"/>
                    <a:pt x="69655" y="38626"/>
                  </a:cubicBezTo>
                  <a:cubicBezTo>
                    <a:pt x="69655" y="38601"/>
                    <a:pt x="69655" y="38601"/>
                    <a:pt x="69655" y="38577"/>
                  </a:cubicBezTo>
                  <a:cubicBezTo>
                    <a:pt x="69655" y="38577"/>
                    <a:pt x="69655" y="38577"/>
                    <a:pt x="69655" y="38552"/>
                  </a:cubicBezTo>
                  <a:cubicBezTo>
                    <a:pt x="69655" y="38503"/>
                    <a:pt x="69655" y="38454"/>
                    <a:pt x="69655" y="38381"/>
                  </a:cubicBezTo>
                  <a:cubicBezTo>
                    <a:pt x="69655" y="38381"/>
                    <a:pt x="69655" y="38381"/>
                    <a:pt x="69655" y="38356"/>
                  </a:cubicBezTo>
                  <a:cubicBezTo>
                    <a:pt x="69655" y="38307"/>
                    <a:pt x="69630" y="38258"/>
                    <a:pt x="69630" y="38185"/>
                  </a:cubicBezTo>
                  <a:cubicBezTo>
                    <a:pt x="69630" y="38185"/>
                    <a:pt x="69606" y="38160"/>
                    <a:pt x="69606" y="38136"/>
                  </a:cubicBezTo>
                  <a:cubicBezTo>
                    <a:pt x="69606" y="38087"/>
                    <a:pt x="69581" y="38038"/>
                    <a:pt x="69581" y="37989"/>
                  </a:cubicBezTo>
                  <a:cubicBezTo>
                    <a:pt x="69581" y="37989"/>
                    <a:pt x="69557" y="37964"/>
                    <a:pt x="69557" y="37940"/>
                  </a:cubicBezTo>
                  <a:cubicBezTo>
                    <a:pt x="69557" y="37891"/>
                    <a:pt x="69532" y="37866"/>
                    <a:pt x="69508" y="37817"/>
                  </a:cubicBezTo>
                  <a:cubicBezTo>
                    <a:pt x="69508" y="37793"/>
                    <a:pt x="69508" y="37768"/>
                    <a:pt x="69483" y="37768"/>
                  </a:cubicBezTo>
                  <a:cubicBezTo>
                    <a:pt x="69459" y="37719"/>
                    <a:pt x="69459" y="37670"/>
                    <a:pt x="69434" y="37621"/>
                  </a:cubicBezTo>
                  <a:cubicBezTo>
                    <a:pt x="69410" y="37621"/>
                    <a:pt x="69410" y="37621"/>
                    <a:pt x="69410" y="37597"/>
                  </a:cubicBezTo>
                  <a:lnTo>
                    <a:pt x="57180" y="14975"/>
                  </a:lnTo>
                  <a:cubicBezTo>
                    <a:pt x="56812" y="14313"/>
                    <a:pt x="56126" y="13897"/>
                    <a:pt x="55391" y="13897"/>
                  </a:cubicBezTo>
                  <a:lnTo>
                    <a:pt x="40661" y="13897"/>
                  </a:lnTo>
                  <a:cubicBezTo>
                    <a:pt x="41592" y="12745"/>
                    <a:pt x="42058" y="11544"/>
                    <a:pt x="42058" y="10318"/>
                  </a:cubicBezTo>
                  <a:cubicBezTo>
                    <a:pt x="42058" y="8603"/>
                    <a:pt x="41151" y="6961"/>
                    <a:pt x="39362" y="5392"/>
                  </a:cubicBezTo>
                  <a:cubicBezTo>
                    <a:pt x="39460" y="5171"/>
                    <a:pt x="39509" y="4926"/>
                    <a:pt x="39509" y="4681"/>
                  </a:cubicBezTo>
                  <a:cubicBezTo>
                    <a:pt x="39509" y="3554"/>
                    <a:pt x="38578" y="2623"/>
                    <a:pt x="37450" y="2623"/>
                  </a:cubicBezTo>
                  <a:lnTo>
                    <a:pt x="36788" y="2623"/>
                  </a:lnTo>
                  <a:lnTo>
                    <a:pt x="36788" y="2034"/>
                  </a:lnTo>
                  <a:cubicBezTo>
                    <a:pt x="36788" y="907"/>
                    <a:pt x="35857" y="0"/>
                    <a:pt x="347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298" name="Google Shape;298;p48"/>
          <p:cNvGrpSpPr/>
          <p:nvPr/>
        </p:nvGrpSpPr>
        <p:grpSpPr>
          <a:xfrm>
            <a:off x="719989" y="2186811"/>
            <a:ext cx="666300" cy="666300"/>
            <a:chOff x="719989" y="2186811"/>
            <a:chExt cx="666300" cy="666300"/>
          </a:xfrm>
        </p:grpSpPr>
        <p:sp>
          <p:nvSpPr>
            <p:cNvPr id="299" name="Google Shape;299;p48"/>
            <p:cNvSpPr/>
            <p:nvPr/>
          </p:nvSpPr>
          <p:spPr>
            <a:xfrm>
              <a:off x="719989" y="2186811"/>
              <a:ext cx="666300" cy="666300"/>
            </a:xfrm>
            <a:prstGeom prst="ellipse">
              <a:avLst/>
            </a:prstGeom>
            <a:noFill/>
            <a:ln w="2857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48"/>
            <p:cNvSpPr/>
            <p:nvPr/>
          </p:nvSpPr>
          <p:spPr>
            <a:xfrm>
              <a:off x="865925" y="2333244"/>
              <a:ext cx="374430" cy="373509"/>
            </a:xfrm>
            <a:custGeom>
              <a:avLst/>
              <a:gdLst/>
              <a:ahLst/>
              <a:cxnLst/>
              <a:rect l="l" t="t" r="r" b="b"/>
              <a:pathLst>
                <a:path w="69532" h="69361" extrusionOk="0">
                  <a:moveTo>
                    <a:pt x="65464" y="4069"/>
                  </a:moveTo>
                  <a:lnTo>
                    <a:pt x="65464" y="34215"/>
                  </a:lnTo>
                  <a:lnTo>
                    <a:pt x="57131" y="34215"/>
                  </a:lnTo>
                  <a:lnTo>
                    <a:pt x="57131" y="14632"/>
                  </a:lnTo>
                  <a:cubicBezTo>
                    <a:pt x="57131" y="13505"/>
                    <a:pt x="56224" y="12598"/>
                    <a:pt x="55096" y="12598"/>
                  </a:cubicBezTo>
                  <a:cubicBezTo>
                    <a:pt x="53969" y="12598"/>
                    <a:pt x="53062" y="13505"/>
                    <a:pt x="53062" y="14632"/>
                  </a:cubicBezTo>
                  <a:lnTo>
                    <a:pt x="53062" y="34215"/>
                  </a:lnTo>
                  <a:lnTo>
                    <a:pt x="49018" y="34215"/>
                  </a:lnTo>
                  <a:lnTo>
                    <a:pt x="49018" y="11961"/>
                  </a:lnTo>
                  <a:cubicBezTo>
                    <a:pt x="49018" y="10833"/>
                    <a:pt x="48111" y="9927"/>
                    <a:pt x="46984" y="9927"/>
                  </a:cubicBezTo>
                  <a:cubicBezTo>
                    <a:pt x="45856" y="9927"/>
                    <a:pt x="44950" y="10833"/>
                    <a:pt x="44950" y="11961"/>
                  </a:cubicBezTo>
                  <a:lnTo>
                    <a:pt x="44950" y="34215"/>
                  </a:lnTo>
                  <a:lnTo>
                    <a:pt x="40955" y="34215"/>
                  </a:lnTo>
                  <a:lnTo>
                    <a:pt x="40955" y="20098"/>
                  </a:lnTo>
                  <a:cubicBezTo>
                    <a:pt x="40955" y="18995"/>
                    <a:pt x="40048" y="18063"/>
                    <a:pt x="38921" y="18063"/>
                  </a:cubicBezTo>
                  <a:cubicBezTo>
                    <a:pt x="37793" y="18063"/>
                    <a:pt x="36886" y="18995"/>
                    <a:pt x="36886" y="20098"/>
                  </a:cubicBezTo>
                  <a:lnTo>
                    <a:pt x="36886" y="34215"/>
                  </a:lnTo>
                  <a:lnTo>
                    <a:pt x="32842" y="34215"/>
                  </a:lnTo>
                  <a:lnTo>
                    <a:pt x="32842" y="13162"/>
                  </a:lnTo>
                  <a:cubicBezTo>
                    <a:pt x="32842" y="12034"/>
                    <a:pt x="31936" y="11127"/>
                    <a:pt x="30808" y="11127"/>
                  </a:cubicBezTo>
                  <a:cubicBezTo>
                    <a:pt x="29681" y="11127"/>
                    <a:pt x="28774" y="12034"/>
                    <a:pt x="28774" y="13162"/>
                  </a:cubicBezTo>
                  <a:lnTo>
                    <a:pt x="28774" y="34215"/>
                  </a:lnTo>
                  <a:lnTo>
                    <a:pt x="24607" y="34215"/>
                  </a:lnTo>
                  <a:lnTo>
                    <a:pt x="24607" y="24950"/>
                  </a:lnTo>
                  <a:cubicBezTo>
                    <a:pt x="24607" y="23823"/>
                    <a:pt x="23701" y="22916"/>
                    <a:pt x="22573" y="22916"/>
                  </a:cubicBezTo>
                  <a:cubicBezTo>
                    <a:pt x="21446" y="22916"/>
                    <a:pt x="20539" y="23823"/>
                    <a:pt x="20539" y="24950"/>
                  </a:cubicBezTo>
                  <a:lnTo>
                    <a:pt x="20539" y="34215"/>
                  </a:lnTo>
                  <a:lnTo>
                    <a:pt x="16495" y="34215"/>
                  </a:lnTo>
                  <a:lnTo>
                    <a:pt x="16495" y="24950"/>
                  </a:lnTo>
                  <a:cubicBezTo>
                    <a:pt x="16495" y="23823"/>
                    <a:pt x="15588" y="22916"/>
                    <a:pt x="14461" y="22916"/>
                  </a:cubicBezTo>
                  <a:cubicBezTo>
                    <a:pt x="13333" y="22916"/>
                    <a:pt x="12427" y="23823"/>
                    <a:pt x="12427" y="24950"/>
                  </a:cubicBezTo>
                  <a:lnTo>
                    <a:pt x="12427" y="34215"/>
                  </a:lnTo>
                  <a:lnTo>
                    <a:pt x="4069" y="34215"/>
                  </a:lnTo>
                  <a:lnTo>
                    <a:pt x="4069" y="4069"/>
                  </a:lnTo>
                  <a:close/>
                  <a:moveTo>
                    <a:pt x="65464" y="38283"/>
                  </a:moveTo>
                  <a:lnTo>
                    <a:pt x="65464" y="50194"/>
                  </a:lnTo>
                  <a:lnTo>
                    <a:pt x="4069" y="50194"/>
                  </a:lnTo>
                  <a:lnTo>
                    <a:pt x="4069" y="38283"/>
                  </a:lnTo>
                  <a:close/>
                  <a:moveTo>
                    <a:pt x="38847" y="54263"/>
                  </a:moveTo>
                  <a:lnTo>
                    <a:pt x="38847" y="65292"/>
                  </a:lnTo>
                  <a:lnTo>
                    <a:pt x="30710" y="65292"/>
                  </a:lnTo>
                  <a:lnTo>
                    <a:pt x="30710" y="54263"/>
                  </a:lnTo>
                  <a:close/>
                  <a:moveTo>
                    <a:pt x="2035" y="1"/>
                  </a:moveTo>
                  <a:cubicBezTo>
                    <a:pt x="932" y="1"/>
                    <a:pt x="1" y="907"/>
                    <a:pt x="1" y="2035"/>
                  </a:cubicBezTo>
                  <a:lnTo>
                    <a:pt x="1" y="52229"/>
                  </a:lnTo>
                  <a:cubicBezTo>
                    <a:pt x="1" y="53356"/>
                    <a:pt x="932" y="54263"/>
                    <a:pt x="2035" y="54263"/>
                  </a:cubicBezTo>
                  <a:lnTo>
                    <a:pt x="26642" y="54263"/>
                  </a:lnTo>
                  <a:lnTo>
                    <a:pt x="26642" y="65292"/>
                  </a:lnTo>
                  <a:lnTo>
                    <a:pt x="13799" y="65292"/>
                  </a:lnTo>
                  <a:cubicBezTo>
                    <a:pt x="12672" y="65292"/>
                    <a:pt x="11765" y="66199"/>
                    <a:pt x="11765" y="67326"/>
                  </a:cubicBezTo>
                  <a:cubicBezTo>
                    <a:pt x="11765" y="68454"/>
                    <a:pt x="12672" y="69360"/>
                    <a:pt x="13799" y="69360"/>
                  </a:cubicBezTo>
                  <a:lnTo>
                    <a:pt x="55758" y="69360"/>
                  </a:lnTo>
                  <a:cubicBezTo>
                    <a:pt x="56885" y="69360"/>
                    <a:pt x="57792" y="68454"/>
                    <a:pt x="57792" y="67326"/>
                  </a:cubicBezTo>
                  <a:cubicBezTo>
                    <a:pt x="57792" y="66199"/>
                    <a:pt x="56885" y="65292"/>
                    <a:pt x="55758" y="65292"/>
                  </a:cubicBezTo>
                  <a:lnTo>
                    <a:pt x="42915" y="65292"/>
                  </a:lnTo>
                  <a:lnTo>
                    <a:pt x="42915" y="54263"/>
                  </a:lnTo>
                  <a:lnTo>
                    <a:pt x="67498" y="54263"/>
                  </a:lnTo>
                  <a:cubicBezTo>
                    <a:pt x="68625" y="54263"/>
                    <a:pt x="69532" y="53356"/>
                    <a:pt x="69532" y="52229"/>
                  </a:cubicBezTo>
                  <a:lnTo>
                    <a:pt x="69532" y="2035"/>
                  </a:lnTo>
                  <a:cubicBezTo>
                    <a:pt x="69532" y="907"/>
                    <a:pt x="68625" y="1"/>
                    <a:pt x="6749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301" name="Google Shape;301;p48"/>
          <p:cNvGrpSpPr/>
          <p:nvPr/>
        </p:nvGrpSpPr>
        <p:grpSpPr>
          <a:xfrm>
            <a:off x="4571989" y="2186811"/>
            <a:ext cx="666300" cy="666300"/>
            <a:chOff x="4571989" y="2186811"/>
            <a:chExt cx="666300" cy="666300"/>
          </a:xfrm>
        </p:grpSpPr>
        <p:sp>
          <p:nvSpPr>
            <p:cNvPr id="302" name="Google Shape;302;p48"/>
            <p:cNvSpPr/>
            <p:nvPr/>
          </p:nvSpPr>
          <p:spPr>
            <a:xfrm>
              <a:off x="4717606" y="2332456"/>
              <a:ext cx="375092" cy="375092"/>
            </a:xfrm>
            <a:custGeom>
              <a:avLst/>
              <a:gdLst/>
              <a:ahLst/>
              <a:cxnLst/>
              <a:rect l="l" t="t" r="r" b="b"/>
              <a:pathLst>
                <a:path w="69655" h="69655" extrusionOk="0">
                  <a:moveTo>
                    <a:pt x="32916" y="9461"/>
                  </a:moveTo>
                  <a:lnTo>
                    <a:pt x="32916" y="13971"/>
                  </a:lnTo>
                  <a:cubicBezTo>
                    <a:pt x="23382" y="14902"/>
                    <a:pt x="15784" y="22353"/>
                    <a:pt x="14804" y="31691"/>
                  </a:cubicBezTo>
                  <a:lnTo>
                    <a:pt x="10074" y="31691"/>
                  </a:lnTo>
                  <a:cubicBezTo>
                    <a:pt x="11079" y="19853"/>
                    <a:pt x="20784" y="10417"/>
                    <a:pt x="32916" y="9461"/>
                  </a:cubicBezTo>
                  <a:close/>
                  <a:moveTo>
                    <a:pt x="37009" y="9461"/>
                  </a:moveTo>
                  <a:cubicBezTo>
                    <a:pt x="49141" y="10417"/>
                    <a:pt x="58846" y="19853"/>
                    <a:pt x="59876" y="31691"/>
                  </a:cubicBezTo>
                  <a:lnTo>
                    <a:pt x="55145" y="31691"/>
                  </a:lnTo>
                  <a:cubicBezTo>
                    <a:pt x="54165" y="22353"/>
                    <a:pt x="46543" y="14902"/>
                    <a:pt x="37009" y="13971"/>
                  </a:cubicBezTo>
                  <a:lnTo>
                    <a:pt x="37009" y="9461"/>
                  </a:lnTo>
                  <a:close/>
                  <a:moveTo>
                    <a:pt x="34975" y="26544"/>
                  </a:moveTo>
                  <a:cubicBezTo>
                    <a:pt x="39043" y="26544"/>
                    <a:pt x="42376" y="29754"/>
                    <a:pt x="42376" y="33725"/>
                  </a:cubicBezTo>
                  <a:cubicBezTo>
                    <a:pt x="42376" y="37671"/>
                    <a:pt x="39043" y="40906"/>
                    <a:pt x="34975" y="40906"/>
                  </a:cubicBezTo>
                  <a:cubicBezTo>
                    <a:pt x="30882" y="40906"/>
                    <a:pt x="27573" y="37671"/>
                    <a:pt x="27573" y="33725"/>
                  </a:cubicBezTo>
                  <a:cubicBezTo>
                    <a:pt x="27573" y="29754"/>
                    <a:pt x="30882" y="26544"/>
                    <a:pt x="34975" y="26544"/>
                  </a:cubicBezTo>
                  <a:close/>
                  <a:moveTo>
                    <a:pt x="34975" y="17966"/>
                  </a:moveTo>
                  <a:cubicBezTo>
                    <a:pt x="43798" y="17966"/>
                    <a:pt x="51003" y="24877"/>
                    <a:pt x="51151" y="33455"/>
                  </a:cubicBezTo>
                  <a:cubicBezTo>
                    <a:pt x="51151" y="33529"/>
                    <a:pt x="51126" y="33627"/>
                    <a:pt x="51126" y="33725"/>
                  </a:cubicBezTo>
                  <a:cubicBezTo>
                    <a:pt x="51126" y="33823"/>
                    <a:pt x="51151" y="33896"/>
                    <a:pt x="51151" y="33994"/>
                  </a:cubicBezTo>
                  <a:cubicBezTo>
                    <a:pt x="51077" y="38038"/>
                    <a:pt x="49435" y="41837"/>
                    <a:pt x="46567" y="44729"/>
                  </a:cubicBezTo>
                  <a:cubicBezTo>
                    <a:pt x="45465" y="43602"/>
                    <a:pt x="44141" y="42695"/>
                    <a:pt x="42695" y="42033"/>
                  </a:cubicBezTo>
                  <a:cubicBezTo>
                    <a:pt x="44999" y="39975"/>
                    <a:pt x="46445" y="37009"/>
                    <a:pt x="46445" y="33725"/>
                  </a:cubicBezTo>
                  <a:cubicBezTo>
                    <a:pt x="46445" y="27500"/>
                    <a:pt x="41298" y="22451"/>
                    <a:pt x="34975" y="22451"/>
                  </a:cubicBezTo>
                  <a:cubicBezTo>
                    <a:pt x="28627" y="22451"/>
                    <a:pt x="23480" y="27500"/>
                    <a:pt x="23480" y="33725"/>
                  </a:cubicBezTo>
                  <a:cubicBezTo>
                    <a:pt x="23480" y="37009"/>
                    <a:pt x="24926" y="39975"/>
                    <a:pt x="27230" y="42033"/>
                  </a:cubicBezTo>
                  <a:cubicBezTo>
                    <a:pt x="25784" y="42695"/>
                    <a:pt x="24485" y="43602"/>
                    <a:pt x="23382" y="44729"/>
                  </a:cubicBezTo>
                  <a:cubicBezTo>
                    <a:pt x="20417" y="41788"/>
                    <a:pt x="18774" y="37867"/>
                    <a:pt x="18774" y="33725"/>
                  </a:cubicBezTo>
                  <a:cubicBezTo>
                    <a:pt x="18774" y="25024"/>
                    <a:pt x="26029" y="17966"/>
                    <a:pt x="34975" y="17966"/>
                  </a:cubicBezTo>
                  <a:close/>
                  <a:moveTo>
                    <a:pt x="59851" y="35759"/>
                  </a:moveTo>
                  <a:cubicBezTo>
                    <a:pt x="59263" y="42548"/>
                    <a:pt x="55783" y="48798"/>
                    <a:pt x="50293" y="52940"/>
                  </a:cubicBezTo>
                  <a:cubicBezTo>
                    <a:pt x="50170" y="51200"/>
                    <a:pt x="49705" y="49558"/>
                    <a:pt x="48969" y="48062"/>
                  </a:cubicBezTo>
                  <a:cubicBezTo>
                    <a:pt x="52474" y="44803"/>
                    <a:pt x="54655" y="40465"/>
                    <a:pt x="55145" y="35759"/>
                  </a:cubicBezTo>
                  <a:close/>
                  <a:moveTo>
                    <a:pt x="14804" y="35759"/>
                  </a:moveTo>
                  <a:cubicBezTo>
                    <a:pt x="15294" y="40465"/>
                    <a:pt x="17451" y="44803"/>
                    <a:pt x="20956" y="48062"/>
                  </a:cubicBezTo>
                  <a:cubicBezTo>
                    <a:pt x="20196" y="49607"/>
                    <a:pt x="19730" y="51298"/>
                    <a:pt x="19632" y="53111"/>
                  </a:cubicBezTo>
                  <a:cubicBezTo>
                    <a:pt x="14069" y="49043"/>
                    <a:pt x="10613" y="42818"/>
                    <a:pt x="10074" y="35759"/>
                  </a:cubicBezTo>
                  <a:close/>
                  <a:moveTo>
                    <a:pt x="37401" y="44974"/>
                  </a:moveTo>
                  <a:cubicBezTo>
                    <a:pt x="40293" y="44974"/>
                    <a:pt x="42867" y="46371"/>
                    <a:pt x="44484" y="48528"/>
                  </a:cubicBezTo>
                  <a:cubicBezTo>
                    <a:pt x="44533" y="48675"/>
                    <a:pt x="44607" y="48798"/>
                    <a:pt x="44705" y="48896"/>
                  </a:cubicBezTo>
                  <a:cubicBezTo>
                    <a:pt x="44754" y="48945"/>
                    <a:pt x="44778" y="48994"/>
                    <a:pt x="44827" y="49043"/>
                  </a:cubicBezTo>
                  <a:cubicBezTo>
                    <a:pt x="45710" y="50415"/>
                    <a:pt x="46249" y="52057"/>
                    <a:pt x="46249" y="53822"/>
                  </a:cubicBezTo>
                  <a:lnTo>
                    <a:pt x="46249" y="65586"/>
                  </a:lnTo>
                  <a:lnTo>
                    <a:pt x="23701" y="65586"/>
                  </a:lnTo>
                  <a:lnTo>
                    <a:pt x="23701" y="57033"/>
                  </a:lnTo>
                  <a:cubicBezTo>
                    <a:pt x="23701" y="56861"/>
                    <a:pt x="23701" y="56714"/>
                    <a:pt x="23701" y="56543"/>
                  </a:cubicBezTo>
                  <a:lnTo>
                    <a:pt x="23701" y="53822"/>
                  </a:lnTo>
                  <a:cubicBezTo>
                    <a:pt x="23701" y="52057"/>
                    <a:pt x="24215" y="50415"/>
                    <a:pt x="25098" y="49043"/>
                  </a:cubicBezTo>
                  <a:cubicBezTo>
                    <a:pt x="25147" y="48994"/>
                    <a:pt x="25196" y="48945"/>
                    <a:pt x="25220" y="48896"/>
                  </a:cubicBezTo>
                  <a:cubicBezTo>
                    <a:pt x="25318" y="48798"/>
                    <a:pt x="25392" y="48675"/>
                    <a:pt x="25441" y="48528"/>
                  </a:cubicBezTo>
                  <a:cubicBezTo>
                    <a:pt x="27058" y="46371"/>
                    <a:pt x="29632" y="44974"/>
                    <a:pt x="32524" y="44974"/>
                  </a:cubicBezTo>
                  <a:close/>
                  <a:moveTo>
                    <a:pt x="34975" y="1"/>
                  </a:moveTo>
                  <a:cubicBezTo>
                    <a:pt x="33847" y="1"/>
                    <a:pt x="32916" y="908"/>
                    <a:pt x="32916" y="2035"/>
                  </a:cubicBezTo>
                  <a:lnTo>
                    <a:pt x="32916" y="5368"/>
                  </a:lnTo>
                  <a:cubicBezTo>
                    <a:pt x="18529" y="6349"/>
                    <a:pt x="6986" y="17623"/>
                    <a:pt x="5981" y="31691"/>
                  </a:cubicBezTo>
                  <a:lnTo>
                    <a:pt x="2035" y="31691"/>
                  </a:lnTo>
                  <a:cubicBezTo>
                    <a:pt x="908" y="31691"/>
                    <a:pt x="1" y="32597"/>
                    <a:pt x="1" y="33725"/>
                  </a:cubicBezTo>
                  <a:cubicBezTo>
                    <a:pt x="1" y="34852"/>
                    <a:pt x="908" y="35759"/>
                    <a:pt x="2035" y="35759"/>
                  </a:cubicBezTo>
                  <a:lnTo>
                    <a:pt x="5956" y="35759"/>
                  </a:lnTo>
                  <a:cubicBezTo>
                    <a:pt x="6275" y="40269"/>
                    <a:pt x="7623" y="44607"/>
                    <a:pt x="9902" y="48381"/>
                  </a:cubicBezTo>
                  <a:cubicBezTo>
                    <a:pt x="12255" y="52327"/>
                    <a:pt x="15613" y="55611"/>
                    <a:pt x="19608" y="57964"/>
                  </a:cubicBezTo>
                  <a:lnTo>
                    <a:pt x="19608" y="67620"/>
                  </a:lnTo>
                  <a:cubicBezTo>
                    <a:pt x="19608" y="68748"/>
                    <a:pt x="20515" y="69655"/>
                    <a:pt x="21642" y="69655"/>
                  </a:cubicBezTo>
                  <a:lnTo>
                    <a:pt x="48283" y="69655"/>
                  </a:lnTo>
                  <a:cubicBezTo>
                    <a:pt x="49410" y="69655"/>
                    <a:pt x="50317" y="68748"/>
                    <a:pt x="50317" y="67620"/>
                  </a:cubicBezTo>
                  <a:lnTo>
                    <a:pt x="50317" y="57866"/>
                  </a:lnTo>
                  <a:cubicBezTo>
                    <a:pt x="58209" y="53038"/>
                    <a:pt x="63282" y="44803"/>
                    <a:pt x="63969" y="35759"/>
                  </a:cubicBezTo>
                  <a:lnTo>
                    <a:pt x="67620" y="35759"/>
                  </a:lnTo>
                  <a:cubicBezTo>
                    <a:pt x="68748" y="35759"/>
                    <a:pt x="69655" y="34852"/>
                    <a:pt x="69655" y="33725"/>
                  </a:cubicBezTo>
                  <a:cubicBezTo>
                    <a:pt x="69655" y="32597"/>
                    <a:pt x="68748" y="31691"/>
                    <a:pt x="67620" y="31691"/>
                  </a:cubicBezTo>
                  <a:lnTo>
                    <a:pt x="63969" y="31691"/>
                  </a:lnTo>
                  <a:cubicBezTo>
                    <a:pt x="63478" y="24853"/>
                    <a:pt x="60513" y="18480"/>
                    <a:pt x="55513" y="13603"/>
                  </a:cubicBezTo>
                  <a:cubicBezTo>
                    <a:pt x="50489" y="8701"/>
                    <a:pt x="43994" y="5834"/>
                    <a:pt x="37009" y="5368"/>
                  </a:cubicBezTo>
                  <a:lnTo>
                    <a:pt x="37009" y="2035"/>
                  </a:lnTo>
                  <a:cubicBezTo>
                    <a:pt x="37009" y="908"/>
                    <a:pt x="36102" y="1"/>
                    <a:pt x="3497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303" name="Google Shape;303;p48"/>
            <p:cNvSpPr/>
            <p:nvPr/>
          </p:nvSpPr>
          <p:spPr>
            <a:xfrm>
              <a:off x="4571989" y="2186811"/>
              <a:ext cx="666300" cy="666300"/>
            </a:xfrm>
            <a:prstGeom prst="ellipse">
              <a:avLst/>
            </a:prstGeom>
            <a:noFill/>
            <a:ln w="2857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4" name="Google Shape;304;p48"/>
          <p:cNvGrpSpPr/>
          <p:nvPr/>
        </p:nvGrpSpPr>
        <p:grpSpPr>
          <a:xfrm>
            <a:off x="719989" y="3446848"/>
            <a:ext cx="666300" cy="666300"/>
            <a:chOff x="719989" y="3446848"/>
            <a:chExt cx="666300" cy="666300"/>
          </a:xfrm>
        </p:grpSpPr>
        <p:grpSp>
          <p:nvGrpSpPr>
            <p:cNvPr id="305" name="Google Shape;305;p48"/>
            <p:cNvGrpSpPr/>
            <p:nvPr/>
          </p:nvGrpSpPr>
          <p:grpSpPr>
            <a:xfrm>
              <a:off x="857936" y="3592411"/>
              <a:ext cx="390402" cy="375189"/>
              <a:chOff x="1667300" y="627350"/>
              <a:chExt cx="1812450" cy="1741825"/>
            </a:xfrm>
          </p:grpSpPr>
          <p:sp>
            <p:nvSpPr>
              <p:cNvPr id="306" name="Google Shape;306;p48"/>
              <p:cNvSpPr/>
              <p:nvPr/>
            </p:nvSpPr>
            <p:spPr>
              <a:xfrm>
                <a:off x="2444850" y="831225"/>
                <a:ext cx="775125" cy="738975"/>
              </a:xfrm>
              <a:custGeom>
                <a:avLst/>
                <a:gdLst/>
                <a:ahLst/>
                <a:cxnLst/>
                <a:rect l="l" t="t" r="r" b="b"/>
                <a:pathLst>
                  <a:path w="31005" h="29559" extrusionOk="0">
                    <a:moveTo>
                      <a:pt x="16225" y="4093"/>
                    </a:moveTo>
                    <a:cubicBezTo>
                      <a:pt x="19068" y="4093"/>
                      <a:pt x="21764" y="5196"/>
                      <a:pt x="23774" y="7231"/>
                    </a:cubicBezTo>
                    <a:cubicBezTo>
                      <a:pt x="25808" y="9240"/>
                      <a:pt x="26911" y="11936"/>
                      <a:pt x="26911" y="14779"/>
                    </a:cubicBezTo>
                    <a:cubicBezTo>
                      <a:pt x="26911" y="17647"/>
                      <a:pt x="25808" y="20318"/>
                      <a:pt x="23774" y="22352"/>
                    </a:cubicBezTo>
                    <a:cubicBezTo>
                      <a:pt x="21764" y="24362"/>
                      <a:pt x="19068" y="25465"/>
                      <a:pt x="16225" y="25465"/>
                    </a:cubicBezTo>
                    <a:cubicBezTo>
                      <a:pt x="13358" y="25465"/>
                      <a:pt x="10686" y="24362"/>
                      <a:pt x="8652" y="22352"/>
                    </a:cubicBezTo>
                    <a:cubicBezTo>
                      <a:pt x="4486" y="18186"/>
                      <a:pt x="4486" y="11397"/>
                      <a:pt x="8652" y="7231"/>
                    </a:cubicBezTo>
                    <a:cubicBezTo>
                      <a:pt x="10686" y="5196"/>
                      <a:pt x="13358" y="4093"/>
                      <a:pt x="16225" y="4093"/>
                    </a:cubicBezTo>
                    <a:close/>
                    <a:moveTo>
                      <a:pt x="16225" y="0"/>
                    </a:moveTo>
                    <a:cubicBezTo>
                      <a:pt x="12279" y="0"/>
                      <a:pt x="8554" y="1545"/>
                      <a:pt x="5760" y="4339"/>
                    </a:cubicBezTo>
                    <a:cubicBezTo>
                      <a:pt x="0" y="10098"/>
                      <a:pt x="0" y="19460"/>
                      <a:pt x="5760" y="25220"/>
                    </a:cubicBezTo>
                    <a:cubicBezTo>
                      <a:pt x="8554" y="28014"/>
                      <a:pt x="12279" y="29558"/>
                      <a:pt x="16225" y="29558"/>
                    </a:cubicBezTo>
                    <a:cubicBezTo>
                      <a:pt x="20171" y="29558"/>
                      <a:pt x="23872" y="28014"/>
                      <a:pt x="26666" y="25220"/>
                    </a:cubicBezTo>
                    <a:cubicBezTo>
                      <a:pt x="29460" y="22451"/>
                      <a:pt x="31004" y="18725"/>
                      <a:pt x="31004" y="14779"/>
                    </a:cubicBezTo>
                    <a:cubicBezTo>
                      <a:pt x="31004" y="10833"/>
                      <a:pt x="29460" y="7133"/>
                      <a:pt x="26666" y="4339"/>
                    </a:cubicBezTo>
                    <a:cubicBezTo>
                      <a:pt x="23872" y="1545"/>
                      <a:pt x="20171" y="0"/>
                      <a:pt x="1622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FFFF"/>
                  </a:solidFill>
                </a:endParaRPr>
              </a:p>
            </p:txBody>
          </p:sp>
          <p:sp>
            <p:nvSpPr>
              <p:cNvPr id="307" name="Google Shape;307;p48"/>
              <p:cNvSpPr/>
              <p:nvPr/>
            </p:nvSpPr>
            <p:spPr>
              <a:xfrm>
                <a:off x="2685025" y="1035250"/>
                <a:ext cx="216325" cy="297200"/>
              </a:xfrm>
              <a:custGeom>
                <a:avLst/>
                <a:gdLst/>
                <a:ahLst/>
                <a:cxnLst/>
                <a:rect l="l" t="t" r="r" b="b"/>
                <a:pathLst>
                  <a:path w="8653" h="11888" extrusionOk="0">
                    <a:moveTo>
                      <a:pt x="6618" y="1"/>
                    </a:moveTo>
                    <a:cubicBezTo>
                      <a:pt x="4829" y="1"/>
                      <a:pt x="3212" y="687"/>
                      <a:pt x="1937" y="1937"/>
                    </a:cubicBezTo>
                    <a:cubicBezTo>
                      <a:pt x="687" y="3187"/>
                      <a:pt x="1" y="4854"/>
                      <a:pt x="1" y="6618"/>
                    </a:cubicBezTo>
                    <a:cubicBezTo>
                      <a:pt x="1" y="8383"/>
                      <a:pt x="687" y="10050"/>
                      <a:pt x="1937" y="11299"/>
                    </a:cubicBezTo>
                    <a:cubicBezTo>
                      <a:pt x="2329" y="11692"/>
                      <a:pt x="2868" y="11888"/>
                      <a:pt x="3383" y="11888"/>
                    </a:cubicBezTo>
                    <a:cubicBezTo>
                      <a:pt x="3898" y="11888"/>
                      <a:pt x="4437" y="11692"/>
                      <a:pt x="4829" y="11299"/>
                    </a:cubicBezTo>
                    <a:cubicBezTo>
                      <a:pt x="5613" y="10491"/>
                      <a:pt x="5613" y="9216"/>
                      <a:pt x="4829" y="8407"/>
                    </a:cubicBezTo>
                    <a:cubicBezTo>
                      <a:pt x="3849" y="7427"/>
                      <a:pt x="3849" y="5809"/>
                      <a:pt x="4829" y="4829"/>
                    </a:cubicBezTo>
                    <a:cubicBezTo>
                      <a:pt x="5319" y="4339"/>
                      <a:pt x="5908" y="4094"/>
                      <a:pt x="6618" y="4094"/>
                    </a:cubicBezTo>
                    <a:cubicBezTo>
                      <a:pt x="7746" y="4094"/>
                      <a:pt x="8652" y="3187"/>
                      <a:pt x="8652" y="2060"/>
                    </a:cubicBezTo>
                    <a:cubicBezTo>
                      <a:pt x="8652" y="932"/>
                      <a:pt x="7746" y="1"/>
                      <a:pt x="66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FFFF"/>
                  </a:solidFill>
                </a:endParaRPr>
              </a:p>
            </p:txBody>
          </p:sp>
          <p:sp>
            <p:nvSpPr>
              <p:cNvPr id="308" name="Google Shape;308;p48"/>
              <p:cNvSpPr/>
              <p:nvPr/>
            </p:nvSpPr>
            <p:spPr>
              <a:xfrm>
                <a:off x="1667300" y="627350"/>
                <a:ext cx="1812450" cy="1741825"/>
              </a:xfrm>
              <a:custGeom>
                <a:avLst/>
                <a:gdLst/>
                <a:ahLst/>
                <a:cxnLst/>
                <a:rect l="l" t="t" r="r" b="b"/>
                <a:pathLst>
                  <a:path w="72498" h="69673" extrusionOk="0">
                    <a:moveTo>
                      <a:pt x="47327" y="4087"/>
                    </a:moveTo>
                    <a:cubicBezTo>
                      <a:pt x="52155" y="4087"/>
                      <a:pt x="56984" y="5925"/>
                      <a:pt x="60660" y="9602"/>
                    </a:cubicBezTo>
                    <a:cubicBezTo>
                      <a:pt x="68013" y="16954"/>
                      <a:pt x="68013" y="28914"/>
                      <a:pt x="60660" y="36267"/>
                    </a:cubicBezTo>
                    <a:cubicBezTo>
                      <a:pt x="56984" y="39943"/>
                      <a:pt x="52155" y="41782"/>
                      <a:pt x="47327" y="41782"/>
                    </a:cubicBezTo>
                    <a:cubicBezTo>
                      <a:pt x="42499" y="41782"/>
                      <a:pt x="37671" y="39943"/>
                      <a:pt x="33994" y="36267"/>
                    </a:cubicBezTo>
                    <a:cubicBezTo>
                      <a:pt x="26642" y="28914"/>
                      <a:pt x="26642" y="16954"/>
                      <a:pt x="33994" y="9602"/>
                    </a:cubicBezTo>
                    <a:cubicBezTo>
                      <a:pt x="37671" y="5925"/>
                      <a:pt x="42499" y="4087"/>
                      <a:pt x="47327" y="4087"/>
                    </a:cubicBezTo>
                    <a:close/>
                    <a:moveTo>
                      <a:pt x="29558" y="37443"/>
                    </a:moveTo>
                    <a:cubicBezTo>
                      <a:pt x="30024" y="38032"/>
                      <a:pt x="30539" y="38620"/>
                      <a:pt x="31102" y="39159"/>
                    </a:cubicBezTo>
                    <a:cubicBezTo>
                      <a:pt x="31666" y="39723"/>
                      <a:pt x="32230" y="40237"/>
                      <a:pt x="32843" y="40728"/>
                    </a:cubicBezTo>
                    <a:lnTo>
                      <a:pt x="15686" y="58300"/>
                    </a:lnTo>
                    <a:lnTo>
                      <a:pt x="12206" y="54796"/>
                    </a:lnTo>
                    <a:lnTo>
                      <a:pt x="29558" y="37443"/>
                    </a:lnTo>
                    <a:close/>
                    <a:moveTo>
                      <a:pt x="7182" y="56389"/>
                    </a:moveTo>
                    <a:cubicBezTo>
                      <a:pt x="7721" y="56389"/>
                      <a:pt x="8211" y="56585"/>
                      <a:pt x="8603" y="56977"/>
                    </a:cubicBezTo>
                    <a:lnTo>
                      <a:pt x="13285" y="61658"/>
                    </a:lnTo>
                    <a:cubicBezTo>
                      <a:pt x="13677" y="62050"/>
                      <a:pt x="13873" y="62540"/>
                      <a:pt x="13873" y="63080"/>
                    </a:cubicBezTo>
                    <a:cubicBezTo>
                      <a:pt x="13873" y="63619"/>
                      <a:pt x="13677" y="64109"/>
                      <a:pt x="13285" y="64501"/>
                    </a:cubicBezTo>
                    <a:lnTo>
                      <a:pt x="12770" y="65016"/>
                    </a:lnTo>
                    <a:cubicBezTo>
                      <a:pt x="12390" y="65408"/>
                      <a:pt x="11881" y="65604"/>
                      <a:pt x="11370" y="65604"/>
                    </a:cubicBezTo>
                    <a:cubicBezTo>
                      <a:pt x="10858" y="65604"/>
                      <a:pt x="10344" y="65408"/>
                      <a:pt x="9951" y="65016"/>
                    </a:cubicBezTo>
                    <a:lnTo>
                      <a:pt x="5246" y="60310"/>
                    </a:lnTo>
                    <a:cubicBezTo>
                      <a:pt x="4461" y="59526"/>
                      <a:pt x="4461" y="58251"/>
                      <a:pt x="5246" y="57467"/>
                    </a:cubicBezTo>
                    <a:lnTo>
                      <a:pt x="5760" y="56977"/>
                    </a:lnTo>
                    <a:cubicBezTo>
                      <a:pt x="6128" y="56585"/>
                      <a:pt x="6643" y="56389"/>
                      <a:pt x="7182" y="56389"/>
                    </a:cubicBezTo>
                    <a:close/>
                    <a:moveTo>
                      <a:pt x="47327" y="0"/>
                    </a:moveTo>
                    <a:cubicBezTo>
                      <a:pt x="41451" y="0"/>
                      <a:pt x="35575" y="2237"/>
                      <a:pt x="31102" y="6709"/>
                    </a:cubicBezTo>
                    <a:cubicBezTo>
                      <a:pt x="23725" y="14087"/>
                      <a:pt x="22426" y="25287"/>
                      <a:pt x="27230" y="34012"/>
                    </a:cubicBezTo>
                    <a:lnTo>
                      <a:pt x="8726" y="52492"/>
                    </a:lnTo>
                    <a:cubicBezTo>
                      <a:pt x="8220" y="52364"/>
                      <a:pt x="7703" y="52300"/>
                      <a:pt x="7186" y="52300"/>
                    </a:cubicBezTo>
                    <a:cubicBezTo>
                      <a:pt x="5622" y="52300"/>
                      <a:pt x="4066" y="52888"/>
                      <a:pt x="2868" y="54085"/>
                    </a:cubicBezTo>
                    <a:lnTo>
                      <a:pt x="2378" y="54600"/>
                    </a:lnTo>
                    <a:cubicBezTo>
                      <a:pt x="1" y="56977"/>
                      <a:pt x="1" y="60825"/>
                      <a:pt x="2378" y="63202"/>
                    </a:cubicBezTo>
                    <a:lnTo>
                      <a:pt x="7059" y="67883"/>
                    </a:lnTo>
                    <a:cubicBezTo>
                      <a:pt x="8236" y="69084"/>
                      <a:pt x="9804" y="69673"/>
                      <a:pt x="11373" y="69673"/>
                    </a:cubicBezTo>
                    <a:cubicBezTo>
                      <a:pt x="12917" y="69673"/>
                      <a:pt x="14486" y="69084"/>
                      <a:pt x="15662" y="67883"/>
                    </a:cubicBezTo>
                    <a:lnTo>
                      <a:pt x="16177" y="67393"/>
                    </a:lnTo>
                    <a:cubicBezTo>
                      <a:pt x="17647" y="65898"/>
                      <a:pt x="18211" y="63839"/>
                      <a:pt x="17843" y="61928"/>
                    </a:cubicBezTo>
                    <a:lnTo>
                      <a:pt x="36274" y="43056"/>
                    </a:lnTo>
                    <a:cubicBezTo>
                      <a:pt x="39705" y="44919"/>
                      <a:pt x="43504" y="45874"/>
                      <a:pt x="47327" y="45874"/>
                    </a:cubicBezTo>
                    <a:cubicBezTo>
                      <a:pt x="53185" y="45874"/>
                      <a:pt x="59067" y="43644"/>
                      <a:pt x="63552" y="39159"/>
                    </a:cubicBezTo>
                    <a:cubicBezTo>
                      <a:pt x="72498" y="30213"/>
                      <a:pt x="72498" y="15655"/>
                      <a:pt x="63552" y="6709"/>
                    </a:cubicBezTo>
                    <a:cubicBezTo>
                      <a:pt x="59079" y="2237"/>
                      <a:pt x="53203" y="0"/>
                      <a:pt x="4732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FFFF"/>
                  </a:solidFill>
                </a:endParaRPr>
              </a:p>
            </p:txBody>
          </p:sp>
          <p:sp>
            <p:nvSpPr>
              <p:cNvPr id="309" name="Google Shape;309;p48"/>
              <p:cNvSpPr/>
              <p:nvPr/>
            </p:nvSpPr>
            <p:spPr>
              <a:xfrm>
                <a:off x="2458950" y="1687200"/>
                <a:ext cx="191175" cy="101725"/>
              </a:xfrm>
              <a:custGeom>
                <a:avLst/>
                <a:gdLst/>
                <a:ahLst/>
                <a:cxnLst/>
                <a:rect l="l" t="t" r="r" b="b"/>
                <a:pathLst>
                  <a:path w="7647" h="4069" extrusionOk="0">
                    <a:moveTo>
                      <a:pt x="2034" y="0"/>
                    </a:moveTo>
                    <a:cubicBezTo>
                      <a:pt x="907" y="0"/>
                      <a:pt x="0" y="932"/>
                      <a:pt x="0" y="2034"/>
                    </a:cubicBezTo>
                    <a:cubicBezTo>
                      <a:pt x="0" y="3162"/>
                      <a:pt x="907" y="4069"/>
                      <a:pt x="2034" y="4069"/>
                    </a:cubicBezTo>
                    <a:lnTo>
                      <a:pt x="5613" y="4069"/>
                    </a:lnTo>
                    <a:cubicBezTo>
                      <a:pt x="6740" y="4069"/>
                      <a:pt x="7647" y="3162"/>
                      <a:pt x="7647" y="2034"/>
                    </a:cubicBezTo>
                    <a:cubicBezTo>
                      <a:pt x="7647" y="932"/>
                      <a:pt x="6740" y="0"/>
                      <a:pt x="561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310" name="Google Shape;310;p48"/>
            <p:cNvSpPr/>
            <p:nvPr/>
          </p:nvSpPr>
          <p:spPr>
            <a:xfrm>
              <a:off x="719989" y="3446848"/>
              <a:ext cx="666300" cy="666300"/>
            </a:xfrm>
            <a:prstGeom prst="ellipse">
              <a:avLst/>
            </a:prstGeom>
            <a:noFill/>
            <a:ln w="2857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llipse 6">
            <a:extLst>
              <a:ext uri="{FF2B5EF4-FFF2-40B4-BE49-F238E27FC236}">
                <a16:creationId xmlns:a16="http://schemas.microsoft.com/office/drawing/2014/main" id="{8D623B32-C64C-3918-7844-583CA10BD049}"/>
              </a:ext>
            </a:extLst>
          </p:cNvPr>
          <p:cNvSpPr/>
          <p:nvPr/>
        </p:nvSpPr>
        <p:spPr>
          <a:xfrm>
            <a:off x="495186" y="656614"/>
            <a:ext cx="1284194" cy="128419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Google Shape;235;p44">
            <a:extLst>
              <a:ext uri="{FF2B5EF4-FFF2-40B4-BE49-F238E27FC236}">
                <a16:creationId xmlns:a16="http://schemas.microsoft.com/office/drawing/2014/main" id="{1228161C-B18D-3081-D6BF-875664269E9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64273" y="417814"/>
            <a:ext cx="5384541" cy="47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Les frameworks  </a:t>
            </a:r>
            <a:br>
              <a:rPr lang="en" sz="3000" dirty="0"/>
            </a:br>
            <a:r>
              <a:rPr lang="en" sz="3000" dirty="0">
                <a:solidFill>
                  <a:schemeClr val="accent6"/>
                </a:solidFill>
              </a:rPr>
              <a:t>PHP</a:t>
            </a:r>
            <a:endParaRPr sz="3000" dirty="0">
              <a:solidFill>
                <a:schemeClr val="accent6"/>
              </a:solidFill>
            </a:endParaRPr>
          </a:p>
        </p:txBody>
      </p:sp>
      <p:pic>
        <p:nvPicPr>
          <p:cNvPr id="6" name="Google Shape;270;p45">
            <a:extLst>
              <a:ext uri="{FF2B5EF4-FFF2-40B4-BE49-F238E27FC236}">
                <a16:creationId xmlns:a16="http://schemas.microsoft.com/office/drawing/2014/main" id="{9FAD54FD-D520-8E8C-4406-22FB73788299}"/>
              </a:ext>
            </a:extLst>
          </p:cNvPr>
          <p:cNvPicPr preferRelativeResize="0"/>
          <p:nvPr/>
        </p:nvPicPr>
        <p:blipFill>
          <a:blip r:embed="rId3"/>
          <a:srcRect t="1290" b="1290"/>
          <a:stretch/>
        </p:blipFill>
        <p:spPr>
          <a:xfrm>
            <a:off x="745716" y="1037678"/>
            <a:ext cx="783133" cy="522066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sp>
        <p:nvSpPr>
          <p:cNvPr id="9" name="Ellipse 8">
            <a:extLst>
              <a:ext uri="{FF2B5EF4-FFF2-40B4-BE49-F238E27FC236}">
                <a16:creationId xmlns:a16="http://schemas.microsoft.com/office/drawing/2014/main" id="{D1D127B2-BC6A-BB1D-3279-4C13E30305A6}"/>
              </a:ext>
            </a:extLst>
          </p:cNvPr>
          <p:cNvSpPr/>
          <p:nvPr/>
        </p:nvSpPr>
        <p:spPr>
          <a:xfrm>
            <a:off x="745716" y="3473887"/>
            <a:ext cx="1284194" cy="128419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94173E04-F48B-1897-86E2-E0C3E48E4B0B}"/>
              </a:ext>
            </a:extLst>
          </p:cNvPr>
          <p:cNvSpPr/>
          <p:nvPr/>
        </p:nvSpPr>
        <p:spPr>
          <a:xfrm>
            <a:off x="2184143" y="1929653"/>
            <a:ext cx="1284194" cy="128419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4702E2BF-CE21-7FA5-4423-E44D27082720}"/>
              </a:ext>
            </a:extLst>
          </p:cNvPr>
          <p:cNvSpPr/>
          <p:nvPr/>
        </p:nvSpPr>
        <p:spPr>
          <a:xfrm>
            <a:off x="3661968" y="3463725"/>
            <a:ext cx="1284194" cy="128419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20B0373A-4BAC-D691-BC48-15C80A1C80AD}"/>
              </a:ext>
            </a:extLst>
          </p:cNvPr>
          <p:cNvSpPr/>
          <p:nvPr/>
        </p:nvSpPr>
        <p:spPr>
          <a:xfrm>
            <a:off x="4229100" y="1128860"/>
            <a:ext cx="1284194" cy="128419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3D0E42DE-7700-7160-4299-82D2254C6FF4}"/>
              </a:ext>
            </a:extLst>
          </p:cNvPr>
          <p:cNvSpPr/>
          <p:nvPr/>
        </p:nvSpPr>
        <p:spPr>
          <a:xfrm>
            <a:off x="6032010" y="2514677"/>
            <a:ext cx="1284194" cy="128419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26" name="Picture 2" descr="Symfony · GitHub">
            <a:extLst>
              <a:ext uri="{FF2B5EF4-FFF2-40B4-BE49-F238E27FC236}">
                <a16:creationId xmlns:a16="http://schemas.microsoft.com/office/drawing/2014/main" id="{6DA9E3F4-CBDC-6B97-FD0D-DDE2EAA172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246" y="3711482"/>
            <a:ext cx="783133" cy="783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olution Ecommerce Sylius - Partenaire officiel | Kaliop">
            <a:extLst>
              <a:ext uri="{FF2B5EF4-FFF2-40B4-BE49-F238E27FC236}">
                <a16:creationId xmlns:a16="http://schemas.microsoft.com/office/drawing/2014/main" id="{7154B8C5-5593-2B3A-EEB5-E02B06E61A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8281" y="2173791"/>
            <a:ext cx="795917" cy="795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ZEND Framework devient Laminas Project | DBM Technologies">
            <a:extLst>
              <a:ext uri="{FF2B5EF4-FFF2-40B4-BE49-F238E27FC236}">
                <a16:creationId xmlns:a16="http://schemas.microsoft.com/office/drawing/2014/main" id="{30B7D8D1-9B61-FC6C-CAAF-AEEFD05C79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625" b="31708"/>
          <a:stretch/>
        </p:blipFill>
        <p:spPr bwMode="auto">
          <a:xfrm>
            <a:off x="4327963" y="1560906"/>
            <a:ext cx="1086468" cy="42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Cake PHP">
            <a:extLst>
              <a:ext uri="{FF2B5EF4-FFF2-40B4-BE49-F238E27FC236}">
                <a16:creationId xmlns:a16="http://schemas.microsoft.com/office/drawing/2014/main" id="{0AF25177-ED88-AF5A-861C-E16E8F4806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4348" y="3680967"/>
            <a:ext cx="750789" cy="849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upload.wikimedia.org/wikipedia/commons/thumb/f/...">
            <a:extLst>
              <a:ext uri="{FF2B5EF4-FFF2-40B4-BE49-F238E27FC236}">
                <a16:creationId xmlns:a16="http://schemas.microsoft.com/office/drawing/2014/main" id="{ACB5A32E-EF3F-B1C9-A5E7-DE7BFDB969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9725" y="2674641"/>
            <a:ext cx="781521" cy="898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41"/>
          <p:cNvSpPr/>
          <p:nvPr/>
        </p:nvSpPr>
        <p:spPr>
          <a:xfrm>
            <a:off x="3969300" y="756825"/>
            <a:ext cx="1205400" cy="12054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41"/>
          <p:cNvSpPr txBox="1">
            <a:spLocks noGrp="1"/>
          </p:cNvSpPr>
          <p:nvPr>
            <p:ph type="title"/>
          </p:nvPr>
        </p:nvSpPr>
        <p:spPr>
          <a:xfrm>
            <a:off x="2088167" y="2118363"/>
            <a:ext cx="4967665" cy="1482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Environnement</a:t>
            </a:r>
            <a:r>
              <a:rPr lang="en" dirty="0">
                <a:solidFill>
                  <a:srgbClr val="20C8C8"/>
                </a:solidFill>
              </a:rPr>
              <a:t>de travail</a:t>
            </a:r>
            <a:endParaRPr dirty="0">
              <a:solidFill>
                <a:srgbClr val="20C8C8"/>
              </a:solidFill>
            </a:endParaRPr>
          </a:p>
        </p:txBody>
      </p:sp>
      <p:sp>
        <p:nvSpPr>
          <p:cNvPr id="198" name="Google Shape;198;p41"/>
          <p:cNvSpPr txBox="1">
            <a:spLocks noGrp="1"/>
          </p:cNvSpPr>
          <p:nvPr>
            <p:ph type="subTitle" idx="1"/>
          </p:nvPr>
        </p:nvSpPr>
        <p:spPr>
          <a:xfrm>
            <a:off x="2687250" y="3786075"/>
            <a:ext cx="3769500" cy="600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Quelques astuces pour devenir un boss du PHP</a:t>
            </a:r>
            <a:endParaRPr dirty="0"/>
          </a:p>
        </p:txBody>
      </p:sp>
      <p:sp>
        <p:nvSpPr>
          <p:cNvPr id="199" name="Google Shape;199;p41"/>
          <p:cNvSpPr txBox="1">
            <a:spLocks noGrp="1"/>
          </p:cNvSpPr>
          <p:nvPr>
            <p:ph type="title" idx="2"/>
          </p:nvPr>
        </p:nvSpPr>
        <p:spPr>
          <a:xfrm>
            <a:off x="3676950" y="912963"/>
            <a:ext cx="1790100" cy="893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99553968"/>
      </p:ext>
    </p:extLst>
  </p:cSld>
  <p:clrMapOvr>
    <a:masterClrMapping/>
  </p:clrMapOvr>
</p:sld>
</file>

<file path=ppt/theme/theme1.xml><?xml version="1.0" encoding="utf-8"?>
<a:theme xmlns:a="http://schemas.openxmlformats.org/drawingml/2006/main" name="Partup Presentation by Slidesgo">
  <a:themeElements>
    <a:clrScheme name="Simple Light">
      <a:dk1>
        <a:srgbClr val="20C8C8"/>
      </a:dk1>
      <a:lt1>
        <a:srgbClr val="FFFFFF"/>
      </a:lt1>
      <a:dk2>
        <a:srgbClr val="20C8C8"/>
      </a:dk2>
      <a:lt2>
        <a:srgbClr val="FFFFFF"/>
      </a:lt2>
      <a:accent1>
        <a:srgbClr val="03BFEF"/>
      </a:accent1>
      <a:accent2>
        <a:srgbClr val="25347F"/>
      </a:accent2>
      <a:accent3>
        <a:srgbClr val="A34BD0"/>
      </a:accent3>
      <a:accent4>
        <a:srgbClr val="D827AD"/>
      </a:accent4>
      <a:accent5>
        <a:srgbClr val="FFFFFF"/>
      </a:accent5>
      <a:accent6>
        <a:srgbClr val="20C8C8"/>
      </a:accent6>
      <a:hlink>
        <a:srgbClr val="20C8C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</TotalTime>
  <Words>292</Words>
  <Application>Microsoft Office PowerPoint</Application>
  <PresentationFormat>Affichage à l'écran (16:9)</PresentationFormat>
  <Paragraphs>74</Paragraphs>
  <Slides>13</Slides>
  <Notes>13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13</vt:i4>
      </vt:variant>
    </vt:vector>
  </HeadingPairs>
  <TitlesOfParts>
    <vt:vector size="17" baseType="lpstr">
      <vt:lpstr>Assistant</vt:lpstr>
      <vt:lpstr>Arial</vt:lpstr>
      <vt:lpstr>Lexend Deca</vt:lpstr>
      <vt:lpstr>Partup Presentation by Slidesgo</vt:lpstr>
      <vt:lpstr>COURS PHP MODULE DEV.</vt:lpstr>
      <vt:lpstr>Déroulé du  Cours</vt:lpstr>
      <vt:lpstr>Introduction au PHP</vt:lpstr>
      <vt:lpstr>PHP : Hypertext Preprocessor</vt:lpstr>
      <vt:lpstr>Quelques dates clés</vt:lpstr>
      <vt:lpstr>Les capacités de   PHP</vt:lpstr>
      <vt:lpstr>Pourquoi apprendre  le PHP ?</vt:lpstr>
      <vt:lpstr>Les frameworks   PHP</vt:lpstr>
      <vt:lpstr>Environnementde travail</vt:lpstr>
      <vt:lpstr>Serveur Web</vt:lpstr>
      <vt:lpstr>Les deux IDE</vt:lpstr>
      <vt:lpstr>Les extensions VS Code </vt:lpstr>
      <vt:lpstr>BON COURAGE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COURS PHP MODULE DEV.</dc:title>
  <dc:creator>Cellya DCS</dc:creator>
  <cp:lastModifiedBy>Cellya Dcs</cp:lastModifiedBy>
  <cp:revision>5</cp:revision>
  <dcterms:modified xsi:type="dcterms:W3CDTF">2022-11-24T06:52:04Z</dcterms:modified>
</cp:coreProperties>
</file>